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03" r:id="rId3"/>
    <p:sldId id="259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24" r:id="rId17"/>
    <p:sldId id="325" r:id="rId18"/>
    <p:sldId id="326" r:id="rId19"/>
    <p:sldId id="327" r:id="rId20"/>
    <p:sldId id="328" r:id="rId21"/>
    <p:sldId id="316" r:id="rId22"/>
    <p:sldId id="317" r:id="rId23"/>
    <p:sldId id="318" r:id="rId24"/>
    <p:sldId id="319" r:id="rId25"/>
    <p:sldId id="322" r:id="rId26"/>
    <p:sldId id="323" r:id="rId27"/>
    <p:sldId id="32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BD2C2-6DD2-4055-BC1F-66668F6E7B8D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C9B11-ADAE-43F4-9BE8-CFC6542DF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D8D008-94CF-4885-9A73-81A278104B87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74B763-F06F-4314-B6FD-A5F1B3CFF7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результатов ЕГЭ по биологии в 2023 году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4360830" cy="1101248"/>
          </a:xfrm>
        </p:spPr>
        <p:txBody>
          <a:bodyPr>
            <a:normAutofit/>
          </a:bodyPr>
          <a:lstStyle/>
          <a:p>
            <a:r>
              <a:rPr lang="ru-RU" dirty="0" smtClean="0"/>
              <a:t>Кириенко Марина Викторовна </a:t>
            </a:r>
          </a:p>
          <a:p>
            <a:r>
              <a:rPr lang="ru-RU" dirty="0" smtClean="0"/>
              <a:t>учитель биологии МАОУ Гимназии № 121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ru-RU" sz="2000" b="1" dirty="0"/>
              <a:t>Статистический анализ выполнения заданий КИМ в 2023 году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7429551" cy="538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778674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7715304" cy="5813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792961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7215238" cy="574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7858180" cy="531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571480"/>
            <a:ext cx="8072494" cy="485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778674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14393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5" y="428604"/>
            <a:ext cx="8643998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Количество участников ЕГЭ по учебному предмету Количество участников основного периода проведения ГИА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19" y="1571612"/>
            <a:ext cx="7858181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7929618" cy="588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Анализ результатов выполнения заданий второй части ЕГЭ по биологии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Линия 24( высокий уровень сложности) задание на применения биологических знаний в практических ситуациях ,анализ экспериментальных данных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dirty="0" smtClean="0"/>
              <a:t>Предположите ,как изменились артериальное давление и интенсивность реабсорбции солей в почках у мышей в ходе эксперимента .Ответ поясните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sz="1800" dirty="0" smtClean="0"/>
              <a:t>линия 25</a:t>
            </a:r>
            <a:endParaRPr lang="ru-RU" sz="1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3429000"/>
            <a:ext cx="4572032" cy="17859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1571612"/>
            <a:ext cx="72152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На схеме изображены начальные стадии развития двудольного растения с момента оплодотворения. Назовите объекты, обозначенные на рисунке буквами А и Б. Назовите структуры семени покрытосеменных растений, развивающиеся из участков 1, 2, 3. Какую функцию выполняет ткань, образующая структуры 1 и 2?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Подавляющее большинство взрослых амфибий населяет пресные водоемы. Однако некоторые амфибии могут обитать в соленых водоемах. Например, лягушка </a:t>
            </a:r>
            <a:r>
              <a:rPr lang="ru-RU" dirty="0" err="1" smtClean="0"/>
              <a:t>крабоед</a:t>
            </a:r>
            <a:r>
              <a:rPr lang="ru-RU" dirty="0" smtClean="0"/>
              <a:t> (</a:t>
            </a:r>
            <a:r>
              <a:rPr lang="ru-RU" dirty="0" err="1" smtClean="0"/>
              <a:t>Fejervarya</a:t>
            </a:r>
            <a:r>
              <a:rPr lang="ru-RU" dirty="0" smtClean="0"/>
              <a:t> </a:t>
            </a:r>
            <a:r>
              <a:rPr lang="ru-RU" dirty="0" err="1" smtClean="0"/>
              <a:t>cancrivora</a:t>
            </a:r>
            <a:r>
              <a:rPr lang="ru-RU" dirty="0" smtClean="0"/>
              <a:t>) может некоторое время находиться в морской воде. Как при переходе лягушки из пресной воды в морскую у нее изменится концентрация мочевины в крови, объем мочи и интенсивность реабсорбции воды в почках? Ответ поясните.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2012 г. на Кавказ вместе с растениями для озеленения городской среды завезли бабочек огневок, которые стали очень быстро размножаться. Гусеницы огневок питаются листьями самшита. В результате к 2016 году от реликтовых самшитовых лесов остались лишь отдельные группы растений. Почему численность бабочек в новых условиях быстро увеличилась? Почему после уничтожения самшита в темных самшитовых лесах вы</a:t>
            </a:r>
            <a:r>
              <a:rPr lang="ru-RU" i="1" dirty="0" smtClean="0"/>
              <a:t>мерли многие виды растений подлеска?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50099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7572427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9144000" cy="195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         средний тестовый балл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endParaRPr lang="ru-RU" sz="3200" dirty="0" smtClean="0"/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Россия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Башкортостан</a:t>
                      </a:r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2021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51,1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56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2022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3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53.6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2023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aseline="0" dirty="0" smtClean="0"/>
                        <a:t>  </a:t>
                      </a:r>
                      <a:r>
                        <a:rPr kumimoji="0" lang="ru-RU" sz="3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50,87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53.8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sz="2000" b="1" dirty="0"/>
              <a:t>Динамика результатов ЕГЭ по предмету за последние 3 года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785818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b="1" dirty="0"/>
              <a:t>Результаты ЕГЭ по предмету по группам участников экзамена с различным уровнем </a:t>
            </a:r>
            <a:r>
              <a:rPr lang="ru-RU" b="1" dirty="0" smtClean="0"/>
              <a:t>подготовки в разрезе типа ОО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762479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ru-RU" sz="2400" b="0" dirty="0" smtClean="0"/>
              <a:t>ОУ ,набравшие максимальные баллы </a:t>
            </a:r>
            <a:endParaRPr lang="ru-RU" sz="2400" b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7429552" cy="5170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ОУ ,показавшие  наиболее низкие результаты </a:t>
            </a: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7286676" cy="495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Выполнение линий заданий 1-21 в 2021-2023 гг. По оси ординат – процент выполнения, по оси абсцисс – линия заданий</a:t>
            </a:r>
            <a:endParaRPr lang="ru-RU" sz="1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1714488"/>
            <a:ext cx="792961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Выполнение линий заданий 22-28 в 2021-2023 гг. По оси ординат – процент выполнения, по оси абсцисс – линия заданий</a:t>
            </a:r>
            <a:endParaRPr lang="ru-RU" sz="1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7929618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365</Words>
  <Application>Microsoft Office PowerPoint</Application>
  <PresentationFormat>Экран (4:3)</PresentationFormat>
  <Paragraphs>31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Изящная</vt:lpstr>
      <vt:lpstr>Анализ результатов ЕГЭ по биологии в 2023 году </vt:lpstr>
      <vt:lpstr>Количество участников ЕГЭ по учебному предмету Количество участников основного периода проведения ГИА </vt:lpstr>
      <vt:lpstr>               средний тестовый балл </vt:lpstr>
      <vt:lpstr>Динамика результатов ЕГЭ по предмету за последние 3 года </vt:lpstr>
      <vt:lpstr>Результаты ЕГЭ по предмету по группам участников экзамена с различным уровнем подготовки в разрезе типа ОО </vt:lpstr>
      <vt:lpstr>ОУ ,набравшие максимальные баллы </vt:lpstr>
      <vt:lpstr>ОУ ,показавшие  наиболее низкие результаты </vt:lpstr>
      <vt:lpstr>Выполнение линий заданий 1-21 в 2021-2023 гг. По оси ординат – процент выполнения, по оси абсцисс – линия заданий</vt:lpstr>
      <vt:lpstr>Выполнение линий заданий 22-28 в 2021-2023 гг. По оси ординат – процент выполнения, по оси абсцисс – линия заданий</vt:lpstr>
      <vt:lpstr>Статистический анализ выполнения заданий КИМ в 2023 году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Анализ результатов выполнения заданий второй части ЕГЭ по биологии </vt:lpstr>
      <vt:lpstr>                 линия 25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ЕГЭ по биологии в 2017 году</dc:title>
  <dc:creator>Дарья</dc:creator>
  <cp:lastModifiedBy>Дарья</cp:lastModifiedBy>
  <cp:revision>177</cp:revision>
  <dcterms:created xsi:type="dcterms:W3CDTF">2017-08-28T11:09:25Z</dcterms:created>
  <dcterms:modified xsi:type="dcterms:W3CDTF">2023-09-26T17:41:36Z</dcterms:modified>
</cp:coreProperties>
</file>