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6" r:id="rId3"/>
    <p:sldId id="263" r:id="rId4"/>
    <p:sldId id="264" r:id="rId5"/>
    <p:sldId id="262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3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7T19:40:16.73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78AFAE-C73D-4E25-B159-3AFBA15C642E}" emma:medium="tactile" emma:mode="ink">
          <msink:context xmlns:msink="http://schemas.microsoft.com/ink/2010/main" type="writingRegion" rotatedBoundingBox="14083,11251 8492,17399 6943,15989 12534,9841"/>
        </emma:interpretation>
      </emma:emma>
    </inkml:annotationXML>
    <inkml:traceGroup>
      <inkml:annotationXML>
        <emma:emma xmlns:emma="http://www.w3.org/2003/04/emma" version="1.0">
          <emma:interpretation id="{34906E3C-B8A0-4187-9F5A-E8F7F5319833}" emma:medium="tactile" emma:mode="ink">
            <msink:context xmlns:msink="http://schemas.microsoft.com/ink/2010/main" type="paragraph" rotatedBoundingBox="14083,11251 8492,17399 6943,15989 12534,98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49690C-EC9B-468B-9D99-F378BD0F3A20}" emma:medium="tactile" emma:mode="ink">
              <msink:context xmlns:msink="http://schemas.microsoft.com/ink/2010/main" type="line" rotatedBoundingBox="14083,11251 8492,17399 6943,15989 12534,9841"/>
            </emma:interpretation>
          </emma:emma>
        </inkml:annotationXML>
        <inkml:traceGroup>
          <inkml:annotationXML>
            <emma:emma xmlns:emma="http://www.w3.org/2003/04/emma" version="1.0">
              <emma:interpretation id="{FA05EADC-9426-4891-948A-211DD3F2B6BA}" emma:medium="tactile" emma:mode="ink">
                <msink:context xmlns:msink="http://schemas.microsoft.com/ink/2010/main" type="inkWord" rotatedBoundingBox="12057,12807 11003,13966 10045,13095 11099,11936"/>
              </emma:interpretation>
              <emma:one-of disjunction-type="recognition" id="oneOf0">
                <emma:interpretation id="interp0" emma:lang="ru-RU" emma:confidence="0">
                  <emma:literal>Баобаб:</emma:literal>
                </emma:interpretation>
                <emma:interpretation id="interp1" emma:lang="ru-RU" emma:confidence="0">
                  <emma:literal>Баба д:</emma:literal>
                </emma:interpretation>
                <emma:interpretation id="interp2" emma:lang="ru-RU" emma:confidence="0">
                  <emma:literal>Подбор д:</emma:literal>
                </emma:interpretation>
                <emma:interpretation id="interp3" emma:lang="ru-RU" emma:confidence="0">
                  <emma:literal>Баба. д:</emma:literal>
                </emma:interpretation>
                <emma:interpretation id="interp4" emma:lang="ru-RU" emma:confidence="0">
                  <emma:literal>Гадя д:</emma:literal>
                </emma:interpretation>
              </emma:one-of>
            </emma:emma>
          </inkml:annotationXML>
          <inkml:trace contextRef="#ctx0" brushRef="#br0">-2117 3991 1512,'0'0'138,"0"-5"-122,0 0 12,0-2 38,13-4-32,5 4-4,0-4-6,-3 2-6,8-1-6,-5-1 0,3 0-2,5 2-2,5-2-2,-1 2-4,9 1 0,5-6 4,2 5-2,8-2 0,-2-1 0,-8 6-2,7 1 0,-4 0-2,-4 5 0,1 0 0,-5 0 2,-3 0-2,-3 0 0,-7 0 2,-3 5-2,-2 0 0,2 1 0,-7-1 2,-4 2-2,12 0 0,-6 1 0,-5 3 0,-6 0 0,-2 2 0,-5 2 0,0 2 0,0 0 0,-5 0 2,-13 1 0,3-2-2,2-2 2,3 0 0,4-5 0,6-3-2,0 0 0,0-4 0,0-2 0,0 0 0,0 0 0,0 0 0,11 0 0,20-5 0,2-2 0,11-1 0,0 1 0,-1 0 0,9 2 0,0 3 0,-14 2-2,11 0 2,-15 0 0,-3 2 0,-8 14 0,-3 1 2,-7 3-2,-8-3 0,-5 3 2,0-3-2,0 0 2,0-3 0,0 3 2,-10-7-2,-5 1 2,2-4-2,-5 0 0,5-2 0,0-3 0,3 2-2,7-2 0,3-2 0,0 3 0,0 0 0,0-3 0,0 1 0,0 2 0,3-2 0,9 3 0,1 2 0,-2-2 0,-4 6 0,11-1 0,-12 4 0,-6 2 0,0 3 0,0 0 0,0 7 0,0-2 2,-31 2-2,5 3 0,-10-3 0,-3 1 0,6-3 2,-9-2 0,14-2-2,-13-5 2,25-1-2,-2-4 0,0 1 2,16-4-2,-8-2 0,4-2-2,6-2 2,0 0 0,0 0-2,0 0 2,0 0 0,6 0 0,4 0 0,-2 0-2,-3 0 2,-3 5 0,-2 4 0,0 4 2,0 5-2,0-1 0,-20 3 0,-6 1 0,0-1 2,-5 0-2,6-3 0,-6-3 2,0 0-2,0-1 2,15-5-2,-7 2 0,10-3 2,-5-3-2,10 0 0,-10-1 0,11-3 0,2 0 0,-3 0 0,8 0 0,0 0-2,0-3 2,0 2 0,0 1 0,0 0-2,0 0 2,0 0 0,0 4 0,0 5 0,-10 3 2,-3 1-2,-8-1 0,-5 2 0,1-3 0,-6-1 0,-5 2 0,7-6 2,-2 0-2,-7 0 0,12-5 0,-10-1 0,5 0 0,5 0 0,-5 0 0,6-9 0,-1-3 0,5 2 0,3 0 0,5 8 0,6 2-2,-9 0 2,3 0-2,0 0 2,-7 9-2,-1 0 0,-2 1-8,2 0-14,3-5-36,11 2-222</inkml:trace>
          <inkml:trace contextRef="#ctx0" brushRef="#br0" timeOffset="588.6486">-1249 4182 1832,'0'0'4,"-8"0"14,0 6 16,-5 2-6,3 0-8,-3 3-8,-7 3-2,2 2 0,-18 3-4,10 3 0,-8 3 0,-2 1-2,-2 3 0,4 0-2,-10 4-2,-5 0 2,6-1 0,1-1-2,-7-3 0,19-5 0,-1-1 0,5-5 0,5-5-2,3-3 0,13-6 0,2-3-8,-2 0-60</inkml:trace>
          <inkml:trace contextRef="#ctx0" brushRef="#br0" timeOffset="1486.35">-1478 4577 1786,'12'13'2,"6"1"20,0 0 16,-2-1-8,7-3-12,8-2-6,-3-4-2,-2 0-6,2-4-2,-7 0 2,-3 0 0,3-8-2,-8-6 2,-1 1-4,-1-1 0,-11 0 0,0 1 0,0 1 2,-5 0-2,-19 3 0,-4 3 4,-3 3 2,5 3 0,-10 0 0,11 3-4,-6 7 0,-3-1-2,11 3 0,2 0 0,9 1-2,-1 1-14,-5 2-392</inkml:trace>
          <inkml:trace contextRef="#ctx0" brushRef="#br0" timeOffset="1046.4686">-1860 4219 1766,'-18'0'60,"11"8"-60,-4 6 10,3 2 14,3 1 0,5-1-6,0-1-2,0 0-8,0-6-2,0-1 0,13-4-4,13-4-2,5 0 0,5 0 0,-3-4 2,3-8-2,-7-4 0,-11 3 0,-10-3 0,-3 0 0,-5 1-2,0 3 2,0-1 2,-5 11-2,-24-1 2,-2 3-2,0 0 2,1 4-2,4 8 0,5 2-2,11 1 0,2 1-8,8-3-24,0 3-598</inkml:trace>
          <inkml:trace contextRef="#ctx0" brushRef="#br0" timeOffset="-3930.1211">-1005 2238 1266,'0'0'378,"0"0"-262,0-2-72,0 2-10,0-2 2,0 2-14,0 0-4,0 0-4,0 0-2,0 0-2,0 0-4,0 0 0,8 0-2,0 0 2,10 0-2,5-2 0,-2-4 0,5-4-2,4-2-2,9 1 2,5-3-2,0 3 0,7 1 2,1 1-2,4 1 0,-4 0 0,5 2 0,-1 4 0,-4 1 0,4 1 0,1 0 0,-3 0 0,-2 0 0,-1 0 0,-2 0 0,-2 0 0,-9 0 0,1 0 0,-8 1 0,0 5 0,-6-4 0,-1 2 0,-4-3 0,-7 2 0,-5 2 0,2 4 0,-2-4 0,-3 1 0,3 0 0,2-3 0,3 1 0,-5 4 0,-1-6 0,6 4 0,-2-2 0,1 0 0,-4-3 0,5 4 0,5-5 0,3 0 0,2 0 0,10 0 0,9 0 0,-1-6 0,8-4-2,7 0 2,-4 2 0,5 1 0,-1 3-2,-4 2 2,-3 2 0,-11 0 0,-4 0 0,-11 16 0,-10 3 0,-5 0 0,-3 3 0,-5-3 0,0 2 0,0-2 2,0-1-2,0-1 2,0 0-2,0-1 0,-11 0 2,-1 0-2,-9-5 0,0 3 0,-2-2 0,3-1 2,-4-1-2,-1 0 0,4-3 0,3-3 0,10-1 0,-2-2 0,10 0 0,0-1 0,0 0 0,0 0-2,18 0 2,13-1 0,2-4 0,3 1 0,3 4 0,-8 0 0,0 0 2,-5 1-2,-6 11 0,3 4 0,-10 0 0,-10 3 0,-3 0 0,0 4 0,0-5 0,0 4 0,-8 1 2,-15-3-2,-5 2 0,4-1 0,4-4 2,2-1 0,5-4-2,5-2 0,8-4 0,0-2 0,0-3 0,0 2 0,0-2 0,13-1 0,13 3 0,5-1 0,-11 1 0,11 7 0,-10 2 0,2 5 0,-10 1 0,-5 5 0,-8 1 0,0 0 0,0-1 0,0 0 0,-8 1 2,-18-3-2,0-1 0,-2-1 0,2-1 0,6-3 0,-3 0 0,7-6 0,6-2 0,2-3 0,8-1 0,-5-3 0,5 0 0,0 0 0,0 0 0,0-7-2,0 2 2,0 3 0,0 0 0,0 2 0,0 0 0,0 2 0,0 13 0,-13 3 0,-8 0 0,-2 1 0,3 3 0,-16-1 2,7-1-2,-12 1 0,2-3 0,-4-2 2,1-5-2,1-1 0,0-4 0,-8-3 0,0-3 0,3 0 0,-6 0 0,8 0 0,1-11 0,17-1 0,0 5 0,3-1 0,10 4 0,0 2 0,5 2 0,-10 0 0,0 0 0,3 0 0,-11 6 0,3 3 0,-8 1 0,-2 2 0,-4-2 0,4-1 0,-11 1 0,6-6 0,-6 2 0,0-1 0,-2-4 0,2 1 0,-10-2 0,13 0 0,-3 0 0,5-8 0,11-8 0,2 5 0,11-3 0,2 3 0,0 2 0,-3 5 0,9 3 0,-1 1-2,-5 0-2,3 0-10,2 0-48,-5 0-366</inkml:trace>
          <inkml:trace contextRef="#ctx0" brushRef="#br0" timeOffset="-3337.1746">327 2531 1724,'0'0'4,"0"0"34,0 6 30,0 10-32,-18 2-10,-2 2-4,-1 6-2,-10 2-8,-5 3 4,-3 2-8,1 0 2,-6 1-4,-8 0-2,9-1-2,-6 1 2,-3-1-4,1-1 2,7-5-2,0-2 0,11-7 0,9-5 0,12-5 0,4-6 0,3-2-2,5 0-8,0-6-66,0-12-616</inkml:trace>
          <inkml:trace contextRef="#ctx0" brushRef="#br0" timeOffset="-2900.8341">-245 2550 1810,'-10'12'2,"8"4"2,2 0 20,0 2 4,0-2-10,0-2-4,2-2-4,21-6-2,-2-1-4,10-5 0,2 0-2,3 0 2,-2-9-4,-6-6 0,-2 0 2,-11 1-2,-9 0 0,-6-2 0,0 2 0,0 4 2,-6 1-2,-19 3 0,-1 6 2,-13 0 0,13 0-2,-4 1 4,-1 13-2,10 5-2,-5-1 0,21 2 0,0-2 0,5-1 0,0 3-8,0-1-46</inkml:trace>
          <inkml:trace contextRef="#ctx0" brushRef="#br0" timeOffset="-2489.5818">407 2946 1854,'8'13'0,"5"1"6,7-3 8,4-3 8,6 0-8,-4-2 0,-5-6-6,15 0 0,-10 0-6,-1 0 2,-4-14-2,10-1 0,-8-7 0,-10 1-2,-5-3 0,-8 1 2,0 5-2,0 4 2,-21 5 0,-23 6 0,3 3 4,-5 0 0,-3 14-2,8 6 0,4 1 0,7-1-4,9 0 0,8-1 0,8 1-12,0-3-342</inkml:trace>
          <inkml:trace contextRef="#ctx0" brushRef="#br0" timeOffset="4028.1134">-3289 5490 1660,'0'0'6,"0"0"10,0 0 14,0 0 12,0 0-2,0 0 0,-8 0-10,8 0-10,0 0-8,-10 0 0,10 0-6,0 0-2,0 0-2,0 0-2,0 0 4,0 0-2,0 0 0,0 0 2,0 0-2,0 0 2,0 0-2,0 0-2,0 0 4,0 0-2,0 0 0,0 0 0,0 0 0,0 0 2,0 0-2,0 0-2,-3 3 2,-10 1-2,3 2 0,-3-4 2,5 4-2,-2-2 0,7-2 2,-2 3-2,0-5 2,5 0-2,-3 3 0,3-3 2,0 0-2,0 0 2,0 0 0,0 0-2,0 0 2,0 0 0,0 0 0,0 0 0,0 0 0,0 0 0,0 0 0,0 0-2,16 0 2,12-3-2,-2-4 0,2-1 0,3 0 0,0 0 0,5 1 2,-7-1-2,7 0 0,-3 0 0,-2 2 0,-5 0 0,10 1 0,-10-2 0,-6 6 0,3 1 0,-2 0-2,2 0 2,-7 0 0,2 0 0,0 0 0,2 0 0,-7 0 0,5 0 0,3 1 0,-8 3 0,2 0 0,-7 0-2,0 0 2,2 1 0,-10 0 0,3-1 0,-3 0 0,5-1 0,0 4 0,-5-2 0,0 1-2,0 4 2,0 0 0,0 1 0,0-3 0,0 4 0,-5-1 0,-3-1 0,3 3 0,0-6 0,5 3 0,0-4-2,0 2 2,-3-2 0,3-2 0,0 1 0,-5-1 0,5 0 0,-5-1 0,2 0 0,3-1 0,0-2 0,0 0-2,0 0 2,0 0 0,0 0-2,0 0 2,0 0-2,13 0 2,8 0 0,4 0-2,-7 0 2,13 0 0,-5 0 0,-5 6 0,4 5-2,-12 3 2,5 2 0,6-1 0,-22 1 0,8-3 0,-10 1 0,0 0 0,0-2 2,0 0-2,0-3 0,0 0 0,0-5 0,-10 3 0,2-3 0,1 0 0,-4-3 0,11-1 0,0 0 0,0 0 0,0 0-2,0 0 0,0 0 2,0 0-2,0 0 0,11 0 2,4 0-2,3 3 2,0 2 0,-5 3 0,0 0 0,-5 4 0,-3 2 0,-5 1 0,0 4 0,0 2 0,0-3 2,-18 4-2,0 2 2,-3-3-2,3 1 2,3-4 0,-3-1-2,7-4 2,11-3-2,-7 0 0,7-5 0,0-2 0,0 1 0,0-4 0,0 1 0,7-1 0,11 3 0,0 0 0,-5 1 0,0 3 0,0 0 0,-5 5 0,-3-4 0,-5 6 0,0-3 0,0 1 0,0 2 0,0-1 2,-18 3-2,-3-2 0,1 3 0,-9-3 0,9 3 2,2-3-2,0-4 2,2-1-2,3-1 0,0-1 0,3 0 0,2-5 0,8 3 0,-7-1 0,7 0 0,-11 0 0,11-2-2,0-2 0,0 3 2,0-3-2,0 1 2,0 3 0,0 2 0,-5 0 0,-8 4 0,-2 0 0,-8 2 0,-8 0 0,3 5 0,-3-2 0,0 1 0,-3 2 0,3-3 0,-5-1 0,5 0 0,-2-7 0,-1-1 0,3-1 0,1 0 0,4-4 0,-5 2 0,10-3-2,3 0-2,5 0-10,0 0-90,13 0-1746</inkml:trace>
          <inkml:trace contextRef="#ctx0" brushRef="#br0" timeOffset="4547.933">-2687 5835 1782,'0'0'28,"-7"8"-26,-11 5 22,2 4 10,-7-1-8,-3 5-6,0 4-8,-4 0 0,-4 3 0,-2 1-6,-3 2-2,1 0 0,-1 2-2,-5 0 0,1-2-2,-1-4 0,5-2 0,13-8 0,3-3 0,10-8 0,11-4-4,2-2-8,0 0-82</inkml:trace>
          <inkml:trace contextRef="#ctx0" brushRef="#br0" timeOffset="5002.4792">-3119 5879 1750,'-11'0'102,"4"0"-98,1 0 2,4 9 10,2 1 0,0-1-2,0 3-2,0 0-6,0-4 0,0-3-2,8-2-2,15-3 0,3 0-2,-1 0 0,-7-6 2,11-6-2,-11-3 0,-5-1 0,-6 0-2,-7 3 2,0 0 0,0 2 2,-7 3-2,-19 4 0,-8 3 4,11 1-4,-3 0 4,6 0-4,4 7 0,9 6 0,1 4 0,4-1 0,2 2-6,0 0-10,0 3-44</inkml:trace>
          <inkml:trace contextRef="#ctx0" brushRef="#br0" timeOffset="5406.8447">-2890 6236 1744,'10'4'2,"3"0"6,0-4 0,2 1 16,3-1-6,6 0-6,-11 0 2,7 0-6,-2 0-4,-5-4 12,0-5-12,-5 2 0,-8-2-2,0 4 2,0-2 6,0 4 10,0 1-2,-21 2 0,-2 0-2,2 0-8,-5 0-6,3 12-2,3-1 0,2 3 0,2-1-4,3 3-14,-5 0-60</inkml:trace>
          <inkml:trace contextRef="#ctx0" brushRef="#br0" timeOffset="7340.8467">-4601 7246 1682,'0'-3'46,"0"-2"-38,6 1 0,1-2 4,-2 1-6,14-1 4,-7 2 4,1-3-6,3 4 0,2-1 2,5 2-8,3-2 0,-1 2-2,1 2 4,-5 0-4,-3 0 4,0 0-4,-5 0 2,0 0 2,5 2-2,-11 4-2,6 0 2,-8 2 0,3-2-2,-3 6 2,0-5 4,-2 1-2,-3 2 0,0-1 0,0 1 2,0 2 8,0-3-6,0-3-2,0 2-4,-3-2 0,3 0-2,0-2 0,0 0 0,0-4-4,0 0 4,3 0-8,20 0-2,6 0 10,-1 0-4,0 0-2,8-2 0,3 2-8,5 0-24,-6 0-4,1 0 4,-13 0 0,5 14 38,-13 1 12,-11 3 2,-1 1 14,-6-1 4,0-3-2,0 1 2,0-1-12,0-1-6,0-3-6,0 2 0,0-6-4,0 0-2,0-4-2,0 0 0,5-2-2,8-1 0,0 0 0,2 0 2,3 0 0,8 0 2,0 7-2,-3 2 0,-3 3 2,-7 1-2,5 2 0,-10 0 2,2 1-2,-10 2 0,0-1 0,0 0 2,0-1 2,-10-2-4,-16 1 4,11-2 4,-11 1 0,-2-2 2,7 0-2,-5-2-2,16-3-2,-3 1-4,5 0 2,3-2-2,-3-2 0,8 2 0,-5-2 0,5 0 0,0 0 0,0-3 0,0 3 0,0-1-2,0 1 2,0 0 0,0 5 0,0 0 0,0 3 0,0 2 0,-7 1 2,-1 1-2,-5 2 0,-5 0 0,5 5 0,-13 0 0,13 5 0,-10-1 2,5 2-2,3-1 2,-3-3-2,-5-4 0,7-1 0,6-2 2,2-4-2,3-5 0,2-1 0,-2-2 0,5-2 0,-5-2 0,2 0-2,3-2-2,0 0-10,-5 0-6,5 0 16,-10 0 4,2 0 6,1 0-2,-11 10-4,-3-1 2,3 4 2,-13-1 0,0 0-2,-2 0 0,-6 0 0,-2-3 0,7 4 0,-10-8-2,11 0 0,2-5 0,0 0-4,11 0-12,1-3-28,14-11-76</inkml:trace>
          <inkml:trace contextRef="#ctx0" brushRef="#br0" timeOffset="7877.8094">-3967 7615 1744,'-18'16'10,"-2"-3"6,1 3 30,4 0-6,-8 1-20,2 3-2,-5 2 2,-4 1-4,-1 2-6,-5 1-4,2-1-2,-2 2 0,-3 0-2,-4-1 0,9 0-2,1-1 0,2 0 0,5-5 0,8-4 0,0-6-2,10-7-8,3-1-12,0-2-26,5 0-994</inkml:trace>
          <inkml:trace contextRef="#ctx0" brushRef="#br0" timeOffset="8331.704">-4387 7599 1750,'0'0'44,"0"0"-44,0 0 26,0 0 10,0 0-8,3 3 0,-3 6-8,5 2-10,0 0-4,3-1-2,0-3 2,2-1-6,3-2 0,0-2 0,5-2 0,2 0 0,-2 0 0,3-9 0,-3-4 0,-5 1 0,-5 1-2,-8 1 2,0 0 0,0 5 0,0 1 0,-16 2 0,-7 2 2,-3 0-2,6 6 0,-4 8 0,17 1 0,-6 3 0,5-1 0,3 0-10,5-1-18,0 2-28,0 1-378</inkml:trace>
          <inkml:trace contextRef="#ctx0" brushRef="#br0" timeOffset="8812.5918">-4152 8121 600,'7'-18'0,"1"4"0,-8 0 140,0 5 298,0 2-234,0 0-4,0 3-84,0 1-36,0 1-20,0 2-14,-8 0-18,1 0-8,2 0-6,-1 0-2,4 0-4,-3 0-6,-3 4-2,8 4 2,-10 3-2,10-2 0,-8 2-6,8-3-8,0 1-28,0 1-138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06.677"/>
    </inkml:context>
    <inkml:brush xml:id="br0">
      <inkml:brushProperty name="width" value="0.01764" units="cm"/>
      <inkml:brushProperty name="height" value="0.01764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2E9E352-BC08-4F42-87FB-B8AB4FAC501E}" emma:medium="tactile" emma:mode="ink">
          <msink:context xmlns:msink="http://schemas.microsoft.com/ink/2010/main" type="inkDrawing"/>
        </emma:interpretation>
      </emma:emma>
    </inkml:annotationXML>
    <inkml:trace contextRef="#ctx0" brushRef="#br0">22-1 1244,'0'0'60,"0"0"-60,-5 0 636,0 0-620,2 0-4,-2 0 2,0 1 2,5 2-8,0 2-4,0-5 0,0 2-2,0 2-2,10-2 2,16 2-2,-1 0 2,14-3-2,0 2 2,5 1-2,-1-2 0,4 0 0,2-2 0,-3 0 0,3 0 0,-10 0 0,-1 1 0,-7-1 0,-5 0 0,-13 0 0,-3 3 0,-2-2 2,-8-1-2,0 4 0,0 0 0,0 0 0,0 4 0,-8-2 0,-10 2 0,0 2 0,5-3 0,-5 5 0,3-4 0,2 2 0,-3 0 0,1-3 0,5 3 0,-3 1 0,-3 3 0,-12 4 0,0 0 0,-14 3 0,9 3 0,-11-2 0,5 2 0,1-2 0,12-7 0,3-1 0,10-8-2,13-2 0,-3-4-14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09.024"/>
    </inkml:context>
    <inkml:brush xml:id="br0">
      <inkml:brushProperty name="width" value="0.01764" units="cm"/>
      <inkml:brushProperty name="height" value="0.01764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3BAB217-7656-4E77-BACF-850BF84A728C}" emma:medium="tactile" emma:mode="ink">
          <msink:context xmlns:msink="http://schemas.microsoft.com/ink/2010/main" type="inkDrawing"/>
        </emma:interpretation>
      </emma:emma>
    </inkml:annotationXML>
    <inkml:trace contextRef="#ctx0" brushRef="#br0">31 0 1304,'0'0'48,"0"0"394,0 0-310,0 0-130,5 0 12,-3 0 2,-2 3 0,11 1-4,-11-3-2,0 3-4,7-2-2,-7 0 0,0 0-2,13 1 0,-5-2 0,7 1 0,-2 0-2,3 2 2,7-2-2,-2 0 2,4 0-2,-1-2 0,-4 3 0,3-1 2,-2 1-2,0-2 0,-3 3 0,-6-2 0,1 1 0,-2-3 0,-4 1 0,-1 2 0,1-2 0,-2-1 0,-2 0 0,2 0 0,-5 0 0,0 0 0,0 0 0,0 0 0,0 0 0,0 0 0,0 0 0,0 0 0,0 0 2,0 3-2,-8 1 0,3-3 0,-8 2 0,6 0 0,-6 1 0,-5 0 0,5 4 0,-5 0 0,0 1 0,5 5 0,-3 2 0,-2-1 0,-5 4 0,3 2 2,-4-3-2,-1 2 0,-1 2 0,5-5 0,-2 3 0,8-3 0,2-4 0,2-4 0,9-3 0,-8-2 0,4-4-2,-1 0-22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36.755"/>
    </inkml:context>
    <inkml:brush xml:id="br0">
      <inkml:brushProperty name="width" value="0.01764" units="cm"/>
      <inkml:brushProperty name="height" value="0.0176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3B18E0-320F-462E-863E-6535404DF5A2}" emma:medium="tactile" emma:mode="ink">
          <msink:context xmlns:msink="http://schemas.microsoft.com/ink/2010/main" type="inkDrawing"/>
        </emma:interpretation>
      </emma:emma>
    </inkml:annotationXML>
    <inkml:trace contextRef="#ctx0" brushRef="#br0">0 53 600,'0'0'1060,"0"0"-1054,0 4-6,0 7 222,0-2-190,0 3-8,0 3-4,0 0-10,0 5 0,0 0-4,0 1-2,0 3 0,0-1 0,0 5-2,0-4 0,0 2 0,0-6-2,0-3 2,0-5-2,0-6 0,0-2 2,0-4-2,0 0 0,0 0 0,0-16 0,0-3 2,0-5-2,0-2 0,0 2 0,0-2 0,0-2 0,0 2 0,0-2 0,0 4 0,0 3 2,0 1-2,0 6 0,0-1 0,0 3 0,0 7 0,0-3 0,0 2 0,0 2 0,0 0 0,0 2 0,0 0 0,0-1 0,0 1 0,0 0 0,3-1 0,7 3 0,11 0 0,-8 0 0,13 0 0,-1 7 0,-1 6 2,-4 3-2,3-1 0,3 5 2,0-2-2,5-3 0,-5 3 0,-1-5 0,1-3 0,0 0 2,-8-2-2,0-3 0,-5-1 0,-6-1 0,-1-3 0,-6 0 0,0 0 0,0 0 0,0 0 0,0 0 2,0 0-2,0 0-2,-13-4 2,-5-3 0,-3 2-2,3-1-4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38.821"/>
    </inkml:context>
    <inkml:brush xml:id="br0">
      <inkml:brushProperty name="width" value="0.01764" units="cm"/>
      <inkml:brushProperty name="height" value="0.0176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FA0771-06D1-4E3D-BC46-0494E8134637}" emma:medium="tactile" emma:mode="ink">
          <msink:context xmlns:msink="http://schemas.microsoft.com/ink/2010/main" type="inkDrawing"/>
        </emma:interpretation>
      </emma:emma>
    </inkml:annotationXML>
    <inkml:trace contextRef="#ctx0" brushRef="#br0">1015 0 1582,'-7'12'214,"-4"2"-150,4 3-20,-1 5-22,-2 3-8,2 3-4,0 1-2,-2 1 2,-3 5 0,0-2-2,5 0-4,-2-2 0,-3 2 0,0 3 0,-2-1-2,-8 2-2,10 4 2,-8-2 0,3 2 0,0 2 0,-3-4 0,3 1-2,-7 2 2,7 1 0,0 0-2,-3 2 2,3 0-2,0-1 2,2-2 0,-2-1-2,6-1 2,-1-2-2,-5 0 0,0 0 0,2 2 2,-2-3-2,-5 1 0,7 2 0,4 1 0,-6 4 2,5 2-2,-10 2 0,7-3 0,-10 3 0,8-3 0,-5-4 0,8 1 0,-9-2 0,12-4 0,-6 1 0,2-4 0,6-1 0,2-1 0,0-1 0,-2 1 0,-3-3 0,5-2 0,-4 0 0,-1-3 0,2 1 0,4-1 0,-6 1 0,0-1 0,-5-1 0,10-2 0,-2-1 0,2 0 0,3-1 0,2-5 0,-2-1 0,5 1-2,-8-4 2,8 2 0,-5-5 0,-5 3 0,10-2 0,0-4 0,-3-1-2,3-3 2,0 0-2,0 0 0,0-13-2,0-10-82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39.804"/>
    </inkml:context>
    <inkml:brush xml:id="br0">
      <inkml:brushProperty name="width" value="0.01764" units="cm"/>
      <inkml:brushProperty name="height" value="0.0176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DDF72B-C9E1-4F8E-A324-A3DD1E6F6DBF}" emma:medium="tactile" emma:mode="ink">
          <msink:context xmlns:msink="http://schemas.microsoft.com/ink/2010/main" type="inkDrawing"/>
        </emma:interpretation>
      </emma:emma>
    </inkml:annotationXML>
    <inkml:trace contextRef="#ctx0" brushRef="#br0">0 198 1394,'0'0'464,"0"0"-392,0 0-34,0 0-18,0 0-10,0 0-4,0 0 0,3-6-4,20-5 2,3-2-4,5 0 2,-5-2-2,7-3 0,3 3 0,-5-6 2,-3 4-2,1 1 0,-14 1-2,-2 3 2,-3 4 0,-7 3 0,-3 0 2,0 1-2,0 1 0,0 1 0,0 2 0,0 0-2,5 0 2,0 0 0,-2 0 0,2 0 0,-5 2 0,0 12 0,0 2 2,0 5-2,0-4 0,0 0 0,0 4 0,0-5 2,0 5-2,0-2 0,0 1 0,0-3 0,0 1 0,0-5 0,0-1 0,0-2 0,0-3 0,0-4-2,0-3-8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41.417"/>
    </inkml:context>
    <inkml:brush xml:id="br0">
      <inkml:brushProperty name="width" value="0.01764" units="cm"/>
      <inkml:brushProperty name="height" value="0.0176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3AB42D-E4F9-4627-86AA-FC7C01A1772E}" emma:medium="tactile" emma:mode="ink">
          <msink:context xmlns:msink="http://schemas.microsoft.com/ink/2010/main" type="inkDrawing"/>
        </emma:interpretation>
      </emma:emma>
    </inkml:annotationXML>
    <inkml:trace contextRef="#ctx0" brushRef="#br0">0 2186 1576,'44'-18'126,"2"-1"-14,11-6-62,10-2-30,0-3-8,7-6 0,9-1-6,4-4 8,9-3 8,-6 3-14,-8 0-4,-2 5-2,-8 0 0,-2 4 0,-1-1 0,1-2 2,10-1 2,-8-1-2,3 0-2,-1 0 2,-4 0-4,-6 0 2,-4 1 0,1 0-2,-4 0 2,0 5 0,-1-2 0,-9 1-2,15-1 2,-1 1-2,-7 1 2,13-1-2,3-1 0,2 2 2,-2 1-2,4 3 0,1-5 0,-5-1 0,2-1 0,-5-5 0,0 1 0,-5 1 0,-6 4 0,1 0 0,0 3 0,-11 2 0,11 3 0,-8 0 0,-3 3 0,-2 3 0,-1-1 0,-4 4 0,-3 3 0,-2-1 0,-3 3 0,2-3 0,3 0 0,3-4 0,5 2 0,5-5 0,2 0 0,6 0 0,-6-1 0,-4 3 0,-4-1 0,-7 0-2,-10 5 2,8-1 0,-11 2 0,-5 3 0,-5-1 0,2 0 0,3 1 0,-5 2 0,13-2 0,0 2 0,-1-4 0,6-2 0,-5 1 0,2 1 0,-2-1 0,-10 4 0,2 2 0,-11 4 0,-1 0 0,-6 4 0,0 0 0,0 0 0,0 0 0,0 0-2,5 0 2,0-5 0,3-2-2,4 0 0,1-1 0,0 0 0,-5 1-2,5 0 2,-8 3-2,0 1-4,0 1-8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42.043"/>
    </inkml:context>
    <inkml:brush xml:id="br0">
      <inkml:brushProperty name="width" value="0.01764" units="cm"/>
      <inkml:brushProperty name="height" value="0.0176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A5668D-F92D-42C8-A0C6-C59865DD7383}" emma:medium="tactile" emma:mode="ink">
          <msink:context xmlns:msink="http://schemas.microsoft.com/ink/2010/main" type="inkDrawing"/>
        </emma:interpretation>
      </emma:emma>
    </inkml:annotationXML>
    <inkml:trace contextRef="#ctx0" brushRef="#br0">0 10 1676,'0'2'126,"0"0"-52,0-1-28,0-1-14,0 4-14,0-1-4,10-3-6,11 4-2,10-4 0,2 0-4,6 0 2,10 0-2,-5 0-2,2 0 0,-2 0 2,-5 0-2,2 0 0,-13-4 0,-2 0 0,2-2 0,-15 0 0,0 0 0,-13 4 0,0 2 0,0 0 0,0 0 0,0 0 0,0 0 0,0 0 0,-13 0 0,-5 12 0,-5 0 0,-3 2 0,6 3 0,-6 2 2,3 3-2,2 3 0,-2 2 0,7 2 2,-2-5-2,11 0 0,-4-3 0,11-5 0,0-8-2,0-2-2,-7-6-114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45.307"/>
    </inkml:context>
    <inkml:brush xml:id="br0">
      <inkml:brushProperty name="width" value="0.01764" units="cm"/>
      <inkml:brushProperty name="height" value="0.0176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3D412B-C455-46F5-B31A-0F9614BC601D}" emma:medium="tactile" emma:mode="ink">
          <msink:context xmlns:msink="http://schemas.microsoft.com/ink/2010/main" type="inkDrawing"/>
        </emma:interpretation>
      </emma:emma>
    </inkml:annotationXML>
    <inkml:trace contextRef="#ctx0" brushRef="#br0">18 5 1864,'-13'0'56,"8"-1"-28,5-3 6,0 4-20,0 0-8,0 0-2,26 0 0,10 0-2,-5 0 0,2 0 0,-2 0-2,0 0 0,-3 0 0,1 0 0,-4 0 0,-9 0-2,-1 0-6,-15 0-852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46.093"/>
    </inkml:context>
    <inkml:brush xml:id="br0">
      <inkml:brushProperty name="width" value="0.01764" units="cm"/>
      <inkml:brushProperty name="height" value="0.0176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00FFDE-5A43-41D3-958B-6E1B2EF9D1F8}" emma:medium="tactile" emma:mode="ink">
          <msink:context xmlns:msink="http://schemas.microsoft.com/ink/2010/main" type="inkDrawing" rotatedBoundingBox="12188,10908 12946,10958 12919,11366 12161,11316" semanticType="callout" shapeName="Other">
            <msink:sourceLink direction="with" ref="{95D3CF87-2BE3-4621-8162-9F687820BC0B}"/>
          </msink:context>
        </emma:interpretation>
      </emma:emma>
    </inkml:annotationXML>
    <inkml:trace contextRef="#ctx0" brushRef="#br0">0 264 1200,'2'0'330,"9"0"-124,2 3-26,-6-2-150,11 2 0,-2-3-14,15 0-6,5 0-6,2-7 0,1-8-2,13-1 0,-4-3-2,-1-5 2,2 0-2,-11 2 0,-12 2 0,-8 4 0,-13 3 0,-5 1-2,0 0 2,0-1 0,-31-1 0,1-2 0,-4 4 0,-2 3 2,2 6-2,-7 3 0,8 0 0,-3 0-2,7 8 2,-2 10 0,8 1 0,8 3 0,-3 0 0,13-1 0,2 2 0,3 1 0,0 4 0,0-3 2,3 4-2,15 0 0,0-1 0,2 1 2,11-3-2,3-5 0,7-5 0,5-1 2,-7-7-2,18-8 0,-3 0 0,-3 0 0,1-16 0,-1-8 0,-7-4 0,0 0-2,-18 1 0,-1 6 0,-12 1-4,-13 2-44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46.443"/>
    </inkml:context>
    <inkml:brush xml:id="br0">
      <inkml:brushProperty name="width" value="0.01764" units="cm"/>
      <inkml:brushProperty name="height" value="0.0176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6BFA7E-119E-42FB-9CC9-835C1C657BC2}" emma:medium="tactile" emma:mode="ink">
          <msink:context xmlns:msink="http://schemas.microsoft.com/ink/2010/main" type="inkDrawing"/>
        </emma:interpretation>
      </emma:emma>
    </inkml:annotationXML>
    <inkml:trace contextRef="#ctx0" brushRef="#br0">-1 0 1512,'0'9'128,"0"4"98,0 2-178,13 1-18,0-1-8,0 5-6,5 4-6,-5 1 0,0 5-6,-5 4-2,-8 2 0,12 0-2,-4 4 2,-3-2-2,3-10 0,2-2 0,-2-9 0,5-8 0,-3-2 0,-2-7 0,-3 0-2,-2 0-2,2-8 0,3-10-18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7T19:40:08.90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0E9C1D-7CF4-40F0-8DCB-E5B690F3CDCF}" emma:medium="tactile" emma:mode="ink">
          <msink:context xmlns:msink="http://schemas.microsoft.com/ink/2010/main" type="writingRegion" rotatedBoundingBox="14432,10041 13479,9727 13750,8904 14703,9219">
            <msink:destinationLink direction="with" ref="{FFE55F86-1D9F-4A61-9079-513DB0546034}"/>
          </msink:context>
        </emma:interpretation>
      </emma:emma>
    </inkml:annotationXML>
    <inkml:traceGroup>
      <inkml:annotationXML>
        <emma:emma xmlns:emma="http://www.w3.org/2003/04/emma" version="1.0">
          <emma:interpretation id="{6C9097F6-6048-4408-8C6A-3608996214D9}" emma:medium="tactile" emma:mode="ink">
            <msink:context xmlns:msink="http://schemas.microsoft.com/ink/2010/main" type="paragraph" rotatedBoundingBox="14432,10041 13479,9727 13750,8904 14703,92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CFCB48-DC11-47DD-AB3F-F9AFABD744C8}" emma:medium="tactile" emma:mode="ink">
              <msink:context xmlns:msink="http://schemas.microsoft.com/ink/2010/main" type="line" rotatedBoundingBox="14432,10041 13479,9727 13750,8904 14703,9219"/>
            </emma:interpretation>
          </emma:emma>
        </inkml:annotationXML>
        <inkml:traceGroup>
          <inkml:annotationXML>
            <emma:emma xmlns:emma="http://www.w3.org/2003/04/emma" version="1.0">
              <emma:interpretation id="{DA2ADCA6-3D3B-45EF-98DC-48A2A73EAF2C}" emma:medium="tactile" emma:mode="ink">
                <msink:context xmlns:msink="http://schemas.microsoft.com/ink/2010/main" type="inkWord" rotatedBoundingBox="13750,8904 14703,9219 14432,10041 13479,9727"/>
              </emma:interpretation>
              <emma:one-of disjunction-type="recognition" id="oneOf0">
                <emma:interpretation id="interp0" emma:lang="ru-RU" emma:confidence="0">
                  <emma:literal>до</emma:literal>
                </emma:interpretation>
                <emma:interpretation id="interp1" emma:lang="ru-RU" emma:confidence="0">
                  <emma:literal>00</emma:literal>
                </emma:interpretation>
                <emma:interpretation id="interp2" emma:lang="ru-RU" emma:confidence="0">
                  <emma:literal>обо</emma:literal>
                </emma:interpretation>
                <emma:interpretation id="interp3" emma:lang="ru-RU" emma:confidence="0">
                  <emma:literal>сто</emma:literal>
                </emma:interpretation>
                <emma:interpretation id="interp4" emma:lang="ru-RU" emma:confidence="0">
                  <emma:literal>#00</emma:literal>
                </emma:interpretation>
              </emma:one-of>
            </emma:emma>
          </inkml:annotationXML>
          <inkml:trace contextRef="#ctx0" brushRef="#br0">1005 706 1732,'-8'15'18,"3"2"14,0 0 16,5-2-8,0 2-20,0-3-2,0 1-4,0-3-8,10-1 4,11-5-6,4-4-2,11-2 0,-2 0-2,5 0 2,-3-12 0,-3-3-2,-2-4 0,-8 2 0,-2-2 0,-13 0 0,-8 1 0,0 0 2,0 5 0,-8 3 0,-18 4 0,-10 4 4,8 2-2,-14 0-2,9 10 2,-1 6-2,6 3 0,2-1-2,19 1 2,-6 0-2,13-1 0,0 1-2,0-1-4,0-2-10,18 2-604</inkml:trace>
          <inkml:trace contextRef="#ctx0" brushRef="#br0" timeOffset="-464.9087">1631 430 1862,'-13'2'10,"2"16"0,-1 4 24,-1 1-4,5 6-18,-10 5-2,10 3 2,-5 4-2,-10 4 0,3-1-4,-11 4-2,0-1 0,5-3-2,-7 3 0,-4-1-2,-1-4 2,12-1-2,0-4 0,1-7 0,6-5 0,-1-2 0,4-11 0,9-4 0,-1-4 0,3-4-2,-3 0 0,3-2-12,0-13-44,2-9-838</inkml:trace>
          <inkml:trace contextRef="#ctx0" brushRef="#br0" timeOffset="432.7529">1690 1039 1846,'-8'7'2,"3"5"12,2 2 20,3-1-4,0 3-12,0-3-8,0 1 0,16-4-4,7-2-2,-2-2-2,4-3 0,6-3 0,-5 0 0,10-3-2,-10-13 0,0-2 2,-8 1-2,-5-4 0,-8-1 0,-5 3 0,0-3 0,-31 4 0,-13 7 0,-5 3 2,3 8 0,-3 0 0,10 0 0,1 14-2,7 3 0,10 4 0,-5-1 0,16 1-2,7-1-6,-2 3-72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46.803"/>
    </inkml:context>
    <inkml:brush xml:id="br0">
      <inkml:brushProperty name="width" value="0.01764" units="cm"/>
      <inkml:brushProperty name="height" value="0.0176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048DE2-64DE-4F9E-A023-6A5BD00E33D9}" emma:medium="tactile" emma:mode="ink">
          <msink:context xmlns:msink="http://schemas.microsoft.com/ink/2010/main" type="inkDrawing"/>
        </emma:interpretation>
      </emma:emma>
    </inkml:annotationXML>
    <inkml:trace contextRef="#ctx0" brushRef="#br0">4 0 1336,'0'0'450,"0"0"-386,0 0-2,0 4-14,0 8-24,0 5-6,0 1-10,0 3-4,0 3-2,0 4 0,0 2 0,0 6 0,0-1 0,0 0-2,5-2 2,3-1-2,-3-5 0,3-3 0,2-5 0,-2-5 0,2-6-2,-7-7 0,2-1-2,0 0-2,-5-1-20,3-12-112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47.140"/>
    </inkml:context>
    <inkml:brush xml:id="br0">
      <inkml:brushProperty name="width" value="0.01764" units="cm"/>
      <inkml:brushProperty name="height" value="0.0176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A4AF23-05BB-42F3-87A9-AB7D55D25B25}" emma:medium="tactile" emma:mode="ink">
          <msink:context xmlns:msink="http://schemas.microsoft.com/ink/2010/main" type="inkDrawing"/>
        </emma:interpretation>
      </emma:emma>
    </inkml:annotationXML>
    <inkml:trace contextRef="#ctx0" brushRef="#br0">4 0 1766,'0'0'106,"0"0"-38,0 0-48,0 0-10,0 0 4,0 4-4,0 14 0,0 5-4,0 4-2,0 6 0,0-1-2,0 1 0,0 1 0,0 0 0,0 2-2,0 1 2,0-2-2,0-1 0,2-3 0,3-6 0,-5-4 0,4-5 0,-4-6 0,0-4-2,0-5 0,0-1-2,0 0-42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47.412"/>
    </inkml:context>
    <inkml:brush xml:id="br0">
      <inkml:brushProperty name="width" value="0.01764" units="cm"/>
      <inkml:brushProperty name="height" value="0.0176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5AB4CC-F208-4A38-9B23-318490795659}" emma:medium="tactile" emma:mode="ink">
          <msink:context xmlns:msink="http://schemas.microsoft.com/ink/2010/main" type="inkDrawing"/>
        </emma:interpretation>
      </emma:emma>
    </inkml:annotationXML>
    <inkml:trace contextRef="#ctx0" brushRef="#br0">0 99 1394,'0'0'278,"0"0"-80,0 0-154,28 0 2,3-2-22,8-2-14,-3 0-2,10-3-4,-2-3-2,0-2 0,7 0-2,-9-1 0,-9-1-2,6 3-10,-14 1-58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47.993"/>
    </inkml:context>
    <inkml:brush xml:id="br0">
      <inkml:brushProperty name="width" value="0.01764" units="cm"/>
      <inkml:brushProperty name="height" value="0.0176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4D91AC-275B-497B-A79C-BC69E04FE04B}" emma:medium="tactile" emma:mode="ink">
          <msink:context xmlns:msink="http://schemas.microsoft.com/ink/2010/main" type="inkDrawing"/>
        </emma:interpretation>
      </emma:emma>
    </inkml:annotationXML>
    <inkml:trace contextRef="#ctx0" brushRef="#br0">0 72 1418,'0'0'258,"0"0"-162,0 0-20,0 0-24,0 2-8,0 5-16,0 7-12,0-3-4,0 2-6,0 7-2,0-1 0,0 3-2,3 1 2,2 1-4,-5 3 2,7-1 0,-1 1-2,1-2 2,4-2-2,1-5 0,1-4 0,5-5 0,3-9 0,0 0 0,2 0 0,8-13 0,-3-12-2,3-3 2,5-3-2,-5-4-2,-3-1 2,-10-1-4,0 3 2,-13 0 0,-5 3 2,0 5 2,0 3-2,0 4 2,-5 5 0,-8 6 0,8 6 2,-2 2-2,1 0 2,1 13 2,5 9-2,0 1 2,0 5 0,0-2 0,0 2-2,0 2 0,0-1 0,0 3-2,0 1 2,0-1-2,5-1 0,1 0 2,-4-6-2,3-2 0,0-5-2,-2-8 0,2-3-4,-5-2-36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4:29.148"/>
    </inkml:context>
    <inkml:brush xml:id="br0">
      <inkml:brushProperty name="width" value="0.01764" units="cm"/>
      <inkml:brushProperty name="height" value="0.01764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BA91D49-BE35-4D24-9868-2D375DEF3B5D}" emma:medium="tactile" emma:mode="ink">
          <msink:context xmlns:msink="http://schemas.microsoft.com/ink/2010/main" type="inkDrawing" rotatedBoundingBox="12114,13358 12330,12318 13134,12485 12917,13525" semanticType="callout" shapeName="Other">
            <msink:sourceLink direction="with" ref="{1B47EF02-DB99-4533-9D4B-AE3AE691C5F3}"/>
          </msink:context>
        </emma:interpretation>
      </emma:emma>
    </inkml:annotationXML>
    <inkml:trace contextRef="#ctx0" brushRef="#br0">412 0 1896,'0'0'44,"0"0"-24,0 2-2,0 12-6,0 6-4,0 3-2,0 2 0,0 2-4,0-3 2,10-3-4,-2-1 2,2-3-2,3-7 2,-10-2-2,9-4 0,-6-4 0,1 0 0,4 0 0,-4 0 0,11-1 0,-5-16 0,-8-2 0,-5 0 0,0-3 2,0 0-2,0-1 0,-18 3 0,-18 3 0,8 3 0,-8 6 0,2 3 0,-2 5 0,-2 0 0,-1 0 0,-10 17 0,5 3 0,3 3 0,-3 4 0,8 3 0,11-1 0,4 0 0,11-3 0,10-3 0,0 1 0,0-3 0,0 3 2,0-3-2,10 0 0,3-4 0,2 0 0,8-3 0,-2-3 0,2-1 0,3 0 2,0-3-2,7 1 0,-2-3 0,13-4 0,-5 3 0,-1 2 0,6 0 0,-5 4 0,2 2 0,-8 3 0,6 6 0,-3 1 0,-5 4 0,-10-1 0,4 4 0,-7-1 0,-5-1 0,-5 1 0,2-4 0,-7 2 0,-3-2 0,0-3 0,0 3 0,0-5 0,0 0 0,-3-5 0,-20-2 0,-8-1 0,-2-3 0,-6-2 0,0 0 0,-4 0 0,-1 0 0,-5-1 0,3-1 0,-3-2 0,5-2 0,10 0 0,-2 0 0,11 0 0,-1-3 0,0-9 0,5 0 0,-2 0 0,3 2 0,2-3 0,5 5 0,8 1 0,2-1 0,-2 0 0,5 2 0,0-2 0,0 1 0,0 3 0,5-3 0,3 4 0,5 0 0,-6 3 0,9 0 0,-3 0-2,-6 0 2,6 17 0,-8 0 0,-2 3 2,-3-1-2,5-1 0,-5-2 0,5-3 0,-5-2 0,8-1 0,-8-1 0,8-3 0,-3 0 0,5 2-2,-10 0 2,3 1-2,-3-2 0,0-1-10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4:33.226"/>
    </inkml:context>
    <inkml:brush xml:id="br0">
      <inkml:brushProperty name="width" value="0.01764" units="cm"/>
      <inkml:brushProperty name="height" value="0.01764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28A4C33-0FF4-4636-8D75-556F85062DE4}" emma:medium="tactile" emma:mode="ink">
          <msink:context xmlns:msink="http://schemas.microsoft.com/ink/2010/main" type="inkDrawing" rotatedBoundingBox="1295,6517 1410,13854 266,13872 152,6535" semanticType="verticalRange" shapeName="Other">
            <msink:sourceLink direction="with" ref="{E704D472-7BE5-4F79-8730-19049F04013F}"/>
          </msink:context>
        </emma:interpretation>
      </emma:emma>
    </inkml:annotationXML>
    <inkml:trace contextRef="#ctx0" brushRef="#br0">756 118 900,'0'12'950,"0"-2"-930,0 2 0,0-3 0,0 1-2,0-5-8,0 0-4,0-4 0,0 2-2,0-3-2,0 0 0,0 0 4,0 0 0,0 0 6,0-12-6,0-3-4,0-5 0,0-2-2,0 3 0,0 0 0,0 2 0,0 4 2,0 5-2,-10 0 0,-3 2 0,0 3 0,5 0 2,1 3-2,-4-4 2,4 3 0,-11 1-2,10-3 2,3 2-2,-3-1 0,-10 2 0,5 0 0,-5 0 2,0 0-2,5 0 2,-2 0-2,-3 0 0,-6 14 0,4 0 2,-1 5-2,-7 3 0,2 3 2,5 2-2,-2 2 0,8 2 2,2 5-2,-5 1 0,0 4 0,0 0 0,2 5 2,6 0-2,-3-3 2,0 4-2,6-2 0,-4 2 0,4 2 2,1 1-2,4-1 0,-3 1 2,0-2-2,5-5 0,0 0 0,0-3 2,0 0-2,0 2 0,0-1 0,-3 4 0,3 2 0,0 1 0,0-3 0,0-3 2,0 1-2,0-2 0,0-1 0,8-2 0,-1 2 0,-1-4 0,-1 4 0,-5-1 0,0 0 0,0 0 0,0 2 0,0 0 0,0 2 0,0-2 0,0-2 0,2 1 0,-2-3 0,0-3 0,0 4 0,0 1 0,0 2 0,0 5 0,0-2 0,0 1 0,0-1 0,0-3 0,0-1 0,0-4 0,0 0 0,0-1 0,0-4 0,0 1 0,-13-1 0,1-2 0,-9 2 0,3-2 0,0-1 0,2-2 0,4 1 0,-7-5 0,1-2 0,0-3 0,3-4 0,5-5-2,2-4 2,8-1 2,-8 0-2,8-3-2,0 2 2,-5-2 0,5 0 0,-5 0 0,5 0 0,-5-8 0,5-2 0,0 0 0,0 5 0,0-3 0,0 2 0,0 0 0,0 0 0,15 0 0,1 2-2,9 0 2,1 3 0,3 1 0,-4 0 0,-4 0 0,-3 0 0,8 0 0,-6 5-2,3 5 2,-4 2 0,-7-2 0,4 5 0,2 1 0,0 2 0,-5-4 2,0 5-2,0-4 0,-8 3 0,-3-1 0,-2 1 0,0 1 0,0 3 0,5-3 0,1 4 0,-4 0 0,8-2 0,-4-2 0,-6 3 0,7-5 0,-7 5 0,0 1 0,8-1 0,-8 4 0,0 1 0,0 0 2,0 0-2,0 0 0,0 1 0,-8 2 0,1-1 0,-4 2 0,6 1 0,3 0 0,-4 4 0,-6-3 0,4 0 0,-5 1 0,0-4 0,8 2 0,-13 1 0,18 0 0,-8 4 0,-2 1 0,2-1 0,8 0 0,0-4 0,-8 0 0,8-1 0,0-1 0,0-2 0,0 3 0,-10-1 0,8 0 0,-9 4 0,-2-2 0,0 4 0,6 1 0,-4-1 0,9-3 0,-3 4 0,0-3 0,5 0 0,0 2 0,-3-1 0,3-2 0,-10 4 0,2-1 0,8 3 0,-8-2 0,8 1 0,-10-2 0,2 2 0,8 2 0,0 2 0,0-3 0,0 2 0,0-2 0,0-2 0,0-1 0,0 3 0,0-1 0,0 0 0,0 2 0,0 0 0,0 0 0,0 2 0,0 0 0,0-4 0,0 4 0,0-2 0,0-2 0,0 2 0,0-1 0,0-2 0,0 1 0,0-1 2,0-1-2,0 0 0,18-2 0,-10-2 0,5 0 0,-5 1 0,-3-1 0,-5 4 0,5 0 0,-3-2 0,4 2 0,1-1 0,4-3 0,1 0 0,-4-2 0,10 1 0,-5-1 2,5 0-2,3 0 0,-3 0 0,-5 1 0,5 1 0,-3 4 0,1-2 0,-9-2 0,1 2 0,2-5 0,-2 1 0,5-1 0,-5-3 0,7 1 0,-2-3 0,8-4 0,-1 1 0,9-5 0,4 2 0,-2 1 0,2 2 2,-7-3-2,10 3 0,-5-3 0,8 1 0,-8-1 0,7-3 0,1-3 0,-8 2 0,2-2 0,3-1 0,-10 0 0,-5-4 0,5-1 0,2-1 0,-7 0 0,-1 0 0,3-4 0,-15 0 0,10 0 0,0 0 0,-10 2-2,-3 1 2,-5 3-2,0 4-4,0 0-70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03.621"/>
    </inkml:context>
    <inkml:brush xml:id="br0">
      <inkml:brushProperty name="width" value="0.01764" units="cm"/>
      <inkml:brushProperty name="height" value="0.01764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02BC83E-5278-4243-AA88-52FC3BCFEC9F}" emma:medium="tactile" emma:mode="ink">
          <msink:context xmlns:msink="http://schemas.microsoft.com/ink/2010/main" type="inkDrawing" rotatedBoundingBox="2763,9444 3800,7803 3864,7843 2827,9485" semanticType="callout" shapeName="Other">
            <msink:sourceLink direction="with" ref="{46311F1D-02BC-42DB-AA2F-79BCE95015E5}"/>
          </msink:context>
        </emma:interpretation>
      </emma:emma>
    </inkml:annotationXML>
    <inkml:trace contextRef="#ctx0" brushRef="#br0">-2 1637 1676,'0'-2'232,"0"-2"-222,0 0 8,0 2-6,0 0-4,6-2-2,-6 0 0,2-2-2,9-5 0,-9-1 2,8-3-4,-2-5 0,0 1 0,2-3-2,3 3 2,-5-1-2,-3-2 0,13 5 0,-10-3 0,10 1 0,-5-1 0,5 1 0,-5-1 0,2 1 0,-5-1 0,6 1 0,-1 1 0,-7-1 0,10-5 0,-5 1 0,2-5 0,8 1 0,-5 0 0,-2-4 0,-3 5 0,5-2 0,-5 2 0,0 2 0,-1 3 0,-1 0 0,2 4 0,-6-3 0,1 2 0,2 0 0,-2 0 0,-3-2 0,3 4 0,2-1 0,6 1 0,-6 3 0,-2-3 0,0 3 0,2-5 0,3 0 0,-6 0 0,4 0 0,2-2 0,-11 2 0,9 0 0,-4 1 0,-7 3 2,11-1-2,-4-1 0,1 2 0,5-3 0,-3-3 0,-2 5 0,10-7 0,-5 3 0,7-3 0,-2-2 0,1 3 0,-1 1 0,-3 1 0,3 1 0,0 3 0,-5-1 0,0 2 0,-5 1 0,-3-1 2,2-1-2,4 5 0,-4-6 0,12 2 0,-7 1 0,1-3 0,-5 0 0,5 1 0,0 0 0,5 1 0,-13 0 0,3 1 0,10 2 0,-11 1 0,4 3 0,-9 1 0,3-2 0,1 0 0,-6 3 0,2-2 2,-2 3-2,0 1 0,0 3 0,0 0 0,0 0 0,0 0 2,0 0 0,0 0-2,0 0 0,0 2-4,0 3-16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06.054"/>
    </inkml:context>
    <inkml:brush xml:id="br0">
      <inkml:brushProperty name="width" value="0.01764" units="cm"/>
      <inkml:brushProperty name="height" value="0.01764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6311F1D-02BC-42DB-AA2F-79BCE95015E5}" emma:medium="tactile" emma:mode="ink">
          <msink:context xmlns:msink="http://schemas.microsoft.com/ink/2010/main" type="inkDrawing" rotatedBoundingBox="3067,9593 9181,8186 9196,8250 3082,9657" shapeName="Other">
            <msink:destinationLink direction="with" ref="{902BC83E-5278-4243-AA88-52FC3BCFEC9F}"/>
            <msink:destinationLink direction="with" ref="{21E7921C-B3EC-47BF-9656-F1C3A0B31A26}"/>
          </msink:context>
        </emma:interpretation>
      </emma:emma>
    </inkml:annotationXML>
    <inkml:trace contextRef="#ctx0" brushRef="#br0">0 1421 1320,'0'0'0,"5"0"-16,10 0 16,8 0 622,-2 0-608,5-8 12,15-5-14,-2-2-2,7 1 0,3-1-6,8-3 0,7-2-2,6-1 0,4 0 0,-2 1 0,16-1-2,0 1 0,-3 1 0,10-2 0,-7 1 0,-1-2 0,3 1 0,-2-5 0,-1 3 0,-2 1 0,-5 3 0,3-1 0,7 3-2,5-1 2,11 1 0,2-1 0,-5 2 0,5 1 0,-7-2 0,-6 1 0,-2-1 0,-8 2 0,-5-3 0,-3 5 0,-8-5 0,-4 1 0,15-3 0,-8-5 0,2-5 0,17-3 0,-4 2 0,6 1 0,10 4 0,-8 3 0,1-1 0,-4 0 0,-1 3 0,-1 1 0,-3 3 0,-4-1 0,-1 4 0,-12 0 0,7 3 2,-10 1-2,5-1 0,-10 3 0,13-6 0,-16 0 0,10-2 0,1-1-2,-6 0 2,3 0 0,-7 4 0,-4 1 0,-4 0 0,-3 3 0,2-3 0,1 2 0,2 0 0,5-3 0,3-3 0,-3 1 0,8-3 0,-8 2 0,-2 1 0,5 3 0,-16-2 0,8 3 0,-12 0 0,-1 1 0,-13 1 0,0 1 0,-7 2 0,-3 2 0,-5 3 0,0-1 0,-11 2 0,9 0 0,-4 0 0,-7 0 0,0 0 0,0 0 0,0 0 0,0 0 0,0 0 0,0 0 0,0 0 0,0 0 0,0 0-2,0-1 0,-7-2-4,-11 1-70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08.209"/>
    </inkml:context>
    <inkml:brush xml:id="br0">
      <inkml:brushProperty name="width" value="0.01764" units="cm"/>
      <inkml:brushProperty name="height" value="0.01764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61465A2-8059-454F-8417-55DB32636BBC}" emma:medium="tactile" emma:mode="ink">
          <msink:context xmlns:msink="http://schemas.microsoft.com/ink/2010/main" type="inkDrawing" rotatedBoundingBox="3544,9923 14072,7853 14102,8010 3575,10079" shapeName="Other"/>
        </emma:interpretation>
      </emma:emma>
    </inkml:annotationXML>
    <inkml:trace contextRef="#ctx0" brushRef="#br0">0 1967 1320,'49'8'62,"3"0"376,-1-8-342,6 0-80,13 0 8,17-11-6,11-9-8,16-3-4,7-1 0,5-3-2,5-1-2,-5 3-2,-5 4 2,-5 1-2,8 2 0,-13 3 2,7 1-2,-2 2 0,-5 0 0,-8 3 0,3-5 0,-3 1 0,5-5 0,18-4 0,8-3 2,15-2 0,-7-1 0,5 1 0,-11 0-2,-2-1 0,-7 1 2,1 0-2,4-1 0,7 1 0,8-4 2,2 5-2,6-2 0,-6 3 0,-15 2 0,-8-3 0,-5 3 0,0 0 0,0-1 0,-2 3 0,-6-3 2,-5 2-2,-4-3 0,1 0 0,-2-3 0,3 0 0,-3 0 0,0 1 0,-3-1 0,-4 2 0,-9 6 0,3-1 0,-7 5 0,-14-1 0,11 2 0,-15-1 0,-4 2 0,-4-1 0,8-4 0,4-3 0,13 0 0,14-3 0,12 2 0,10-1 0,6 3 0,2 1 0,1 3 0,-9 2 0,-10-2 0,-5 0 0,-7-3 0,4-1 0,-5-1 0,19-1 0,4-1 0,-2 3 0,-3-3 0,-9 6 0,1 4 0,-17-3 0,2 6 0,-13-1 0,-2 0 0,0 1 0,-6-3 0,-2 0 0,0-4 0,5 1 0,3 0 0,2-3 0,3-1 0,-8 5 0,8 1 0,-8 5 0,-5 0 0,-8 2 0,-2 0 0,-5 0 0,-4 1 0,-9-3 0,0 2 0,-13 1 0,-3 4 0,-16 2 0,-7-2 0,0 3 0,0 0 0,0 0 0,0 0 0,0 0 0,0 0 0,0 6 0,-2-2 0,-8 0 0,4 0-2,-1 2 2,-6-2 0,5 0-2,-5 0 0,0-3-2,-5 1-4,-7 0-56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17.660"/>
    </inkml:context>
    <inkml:brush xml:id="br0">
      <inkml:brushProperty name="width" value="0.01764" units="cm"/>
      <inkml:brushProperty name="height" value="0.01764" units="cm"/>
      <inkml:brushProperty name="color" value="#177D36"/>
      <inkml:brushProperty name="fitToCurve" value="1"/>
    </inkml:brush>
    <inkml:brush xml:id="br1">
      <inkml:brushProperty name="width" value="0.01764" units="cm"/>
      <inkml:brushProperty name="height" value="0.01764" units="cm"/>
      <inkml:brushProperty name="color" value="#ED1C24"/>
      <inkml:brushProperty name="fitToCurve" value="1"/>
    </inkml:brush>
    <inkml:brush xml:id="br2">
      <inkml:brushProperty name="width" value="0.01764" units="cm"/>
      <inkml:brushProperty name="height" value="0.01764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04D472-7BE5-4F79-8730-19049F04013F}" emma:medium="tactile" emma:mode="ink">
          <msink:context xmlns:msink="http://schemas.microsoft.com/ink/2010/main" type="writingRegion" rotatedBoundingBox="997,10093 11856,9993 11887,13335 1027,13434">
            <msink:destinationLink direction="with" ref="{228A4C33-0FF4-4636-8D75-556F85062DE4}"/>
          </msink:context>
        </emma:interpretation>
      </emma:emma>
    </inkml:annotationXML>
    <inkml:traceGroup>
      <inkml:annotationXML>
        <emma:emma xmlns:emma="http://www.w3.org/2003/04/emma" version="1.0">
          <emma:interpretation id="{8BE13119-B377-4D1A-852C-C246FBC11F76}" emma:medium="tactile" emma:mode="ink">
            <msink:context xmlns:msink="http://schemas.microsoft.com/ink/2010/main" type="paragraph" rotatedBoundingBox="997,10093 7472,10033 7479,10792 1004,10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C88B92-BD12-40FF-BA1C-94CA21CFA110}" emma:medium="tactile" emma:mode="ink">
              <msink:context xmlns:msink="http://schemas.microsoft.com/ink/2010/main" type="line" rotatedBoundingBox="997,10093 7472,10033 7479,10792 1004,10851"/>
            </emma:interpretation>
          </emma:emma>
        </inkml:annotationXML>
        <inkml:traceGroup>
          <inkml:annotationXML>
            <emma:emma xmlns:emma="http://www.w3.org/2003/04/emma" version="1.0">
              <emma:interpretation id="{586CC2C3-B41B-490D-8DE1-FE50B16B602A}" emma:medium="tactile" emma:mode="ink">
                <msink:context xmlns:msink="http://schemas.microsoft.com/ink/2010/main" type="inkWord" rotatedBoundingBox="997,10093 7472,10033 7479,10792 1004,10851"/>
              </emma:interpretation>
              <emma:one-of disjunction-type="recognition" id="oneOf0">
                <emma:interpretation id="interp0" emma:lang="en-US" emma:confidence="0.5">
                  <emma:literal>notoriousness</emma:literal>
                </emma:interpretation>
                <emma:interpretation id="interp1" emma:lang="en-US" emma:confidence="0.5">
                  <emma:literal>no breakouts</emma:literal>
                </emma:interpretation>
                <emma:interpretation id="interp2" emma:lang="en-US" emma:confidence="0">
                  <emma:literal>no breakout's</emma:literal>
                </emma:interpretation>
                <emma:interpretation id="interp3" emma:lang="en-US" emma:confidence="0">
                  <emma:literal>no breakout</emma:literal>
                </emma:interpretation>
                <emma:interpretation id="interp4" emma:lang="en-US" emma:confidence="0">
                  <emma:literal>no ferulaceous</emma:literal>
                </emma:interpretation>
              </emma:one-of>
            </emma:emma>
          </inkml:annotationXML>
          <inkml:trace contextRef="#ctx0" brushRef="#br0">3351 167 1146,'-5'0'0,"5"0"-30,-8 0 30,8 0 736,-10 0-704,10 0 4,-8 0-8,8 6-4,0 2-12,0-1-2,0-3-4,0 0-2,0-4-4,0 0 0,0 0 0,18-11 0,3-11 2,-3-5-2,-10 1 0,-8-3 0,0 6 0,0 3 0,-8 7 0,-23 4-2,-2 5 2,2 4 0,-8 0 0,0 0 0,-2 14 0,8 2 2,-3 5-2,10-3 0,10 1 0,1 3 0,-1-3 0,4 5 0,-1-1 2,0 3-2,3 1 0,2 2 0,3-2 0,5 0 0,0 1 0,0-2 2,0-3-2,13-4 0,12-9 0,1-3 0,2-7 0,-2 0 0,18 0 0,-3-14 0,8-9 0,3-7 0,-3-2-2,-6 1 2,-14-1 0,-6 0-2,-15 4 2,-8 7-2,0 1 2,0 7 0,0 5 0,-13 4 0,0 4 0,0 0 0,5 0 2,3 0-2,-3 8 0,8 9 0,0 1 2,0 4-2,0-1 2,0 0 0,0 4-2,8-2 2,5-3-2,0 1 2,5-4-2,0-4 2,2 0-2,-1-5 0,6-7 0,-4-1 0,10 0 0,0-11 0,2-15-2,3-7 2,-2-2 0,-11-1 0,3-1-2,-6 5 0,-9-2 2,-9 3 0,-2 4-2,0 6 2,0 6 0,0 9 0,-13 6 0,0 0 2,6 2-2,-4 17 0,4 3 2,7 1-2,0 5 0,0-1 0,0 3 2,0-1-2,0-2 2,0 1-2,7-5 2,4-1-2,-4-4 0,-1-1 0,-6-3 0,0-4 0,0-2 0,0-5 0,0-3 0,0 0 0,0 0 0,0 0-2,0-17 2,0-5 0,0-4 0,0 3-2,0 0 2,7 6 0,4 2-2,-9 8 2,3 5 0,0 2-2,-5 0 2,8 0 0,-3 0 0,3 0 0,0 0 0,7 0 0,-2 0 0,13 0 0,0-8 0,-1-2 0,1 3 0,5 0 0,-13 2 0,10 1 0,-4 2 0,-11 0 0,-1 0 0,6 0 0,-15-4 0,15-2 0,-10-3 0,7-5 0,-12 0 0,2-6 0,-5 5 0,0 0 0,0 5 0,0 4 0,0 6 0,0 2 0,0 0 0,0 2 0,0 14 0,0 5 0,-5 5 2,5-4 0,0 6-2,0-2 2,0-1-2,0-2 2,0 2-2,13-2 2,5-3-2,2 1 0,9-4 2,-9-5-2,1-4 0,2-8 0,3 0 0,0 0 0,5-7 0,2-9 0,-7-5 0,2 2 0,-7-4 0,-14 2 0,4-3 0,-11 2 0,0-3 0,0-2 0,-26-3 0,-5-5 0,-8 0 0,-2 10-2,3 3 2,4 10-2,-2 10 2,10 2 0,0 0 0,8 4 0,3 16 0,-3 2 0,5 1 0,3 4 0,2 2 0,8 1 0,0 1 2,0-2-2,0-1 0,0-3 0,18-2 2,8-3-2,5-5 0,0-5 0,7-2 0,1-4 0,5-4 0,0 0 0,2-5 0,3-17 0,-5-6 0,-6 0 0,-9-6-2,-1 1 2,-13 4-2,-15 1 0,0 3 2,0 1-2,0 7 2,0 3 0,-7 4 0,-1 9 0,-5 1 0,-2 0 2,7 0-2,0 5 0,3 10 0,5 9 0,0 2 0,0-1 2,0 4-2,0 0 2,0 2-2,8-5 2,10-3-2,-5 1 2,5-5-2,0-1 0,2-4 0,6-4 0,-3-5 0,-2-2 0,5-3 0,10 0 0,-5-14 0,2-7 0,-7-6 0,10 2 0,-10-4 0,-6 3-2,-7-2 2,-8 0 0,-5 1 0,0 0 0,0-1 0,-5 5-2,-13 3 2,5 10 0,6 4 0,-1 6 0,3 0 0,5 6 0,-6 20 0,6 3 0,-2 2 2,2 5-2,0-3 2,0-2-2,0 0 0,0-6 2,0-5 0,0-3-2,8-3 0,10-2 0,-3-4 0,3-2 0,5-6 0,-7 0 0,15-3 0,0-15 0,7-10 0,-2-5 0,-2 0-2,-3-3 2,-6 1-2,-6 2 2,-4 6 0,-10 3 0,-5 9-2,0 4 2,0 6 0,-13 3 0,-13 2 2,14 0-2,-6 7 0,0 11 0,10 1 0,0 7 0,8-2 0,0-1 0,0-3 2,0-1-2,0-3 0,0-3 0,16 2 0,7-2 0,-3-2 0,-7 3 0,5-3 0,5 6 0,-7-1 0,-3 1 0,0 1 0,-8-4 0,0 3 0,-5-6 0,0 0 0,0-4 0,0-1 0,0-2 0,-23-2 0,2-2 0,-2 0 0,8 0 0,-4 0 0,14 0 0,5-4 0,0-11 0,0-7 0,0-4 0,31-5 0,5-2 0,-2-4 0,2 0-2,-3-3 2,3-2 0,-7-2-2,-4 2 2,-9 3 0,-8 5-2,-1 13 2,-7 8-2,0 12 2,0 1 0,0 4 0,-7 16 0,-11 5 0,18 1 0,0 1 2,0 0-2,0 1 2,0-5-2,0 1 2,0-3-2,10-2 0,-2-1 0,10 1 2,-5 1-2,-1-3 0,1 0 0,-5-6 0,2-3 0,3-4 0,-5-4 0,5 0 0,5 0 0,3-17 0,-3-3 0,0-8 0,-3-1 0,-2-4 0,2 0 0,-12-1-2,2 1 2,-5 4 0,0 6 0,0 6 0,0 8 0,0 5-2,0 4 2,0 0 0,0 0 0,0 0 0,0 13 0,0 9 0,0 2 0,0 1 0,0 3 2,0 1-2,0 0 0,0-2 0,0 0 2,0-2-2,0-7 0,0-2 2,18-4-2,3-9 0,-3-3 0,8 0 0,4-11 0,9-14 0,0-5 0,-1-3-2,1 0 2,-8 2 0,0 0-2,-18 3 2,-6 2 0,-7 10 0,0 3 0,0 9 0,0 0 0,0 4 0,0 0 0,0 0 0,0 0 0,-2 8 0,-11 13 0,3 0 0,2 3 0,0 4 0,3 2 0,5-1 2,0-2-2,0-4 0,0-1 2,0-6-2,5-5 0,16-5 0,5-6 0,4 0 0,9-4 0,-3-13 0,-2-9 0,2-2-2,5 2 2,-5-2 0,-5 5-2,-23-3 2,10 1-2,-18-1 2,0-3 0,0 1 0,0 6-2,0 3 2,13 10 0,-8 5 0,-3 4 0,3 0 0,-5 12 0,0 13 2,0 12-2,0 0 2,0 3 0,0-3-2,6-6 2,-6 2-2,7-1 2,-2-6-2,3-2 0,5-5 0,-8 2 0,-2-6 0,2-1 0,-5-4 0,0-5 0,0-1 0,0-4 0,0 0 0,0 0-2,-13-4-2,-20-11-14</inkml:trace>
          <inkml:trace contextRef="#ctx0" brushRef="#br0" timeOffset="248.1639">6051-144 1222,'0'-8'82,"0"1"534,0 3-566,0-4-32,0-2-2,10-3-6,16-4-4,5 2-4,-5-3 0,2 5-2,-5-1 0,-5 5 0,-15 6-2,-3 3-24</inkml:trace>
          <inkml:trace contextRef="#ctx0" brushRef="#br0" timeOffset="-6333.5825">2-3 1336,'0'0'0,"0"0"-158,0 0 158,0-2 716,0 2-686,0 0-10,0 0 2,0 0-8,0 0-4,0 0 0,0 5-6,0 15-2,0 5 0,11 5 2,-11 3-4,7 0 0,1 4 2,-8-1-2,0 0 0,0-2 0,0 0 0,0-1 2,0-6-2,0-4 0,0-4 0,0-10 0,0-4 0,0-2 0,0-3-2,0 0 2,0 0 0,0-16 0,0-4 0,0-6 0,0-2 0,5-6 0,8-3 0,5-3 0,-5 6 0,0 1 0,-5 9 0,2 5 0,-7 7 0,-3 6 0,10 3 2,-10 3-2,0 0 0,8 0 0,-8 1 0,10 12 0,-2 1 0,5 2 0,-6 4 0,-2 1 2,-5 1-2,6 1 0,-4 1 0,3-1 0,0-1 0,-2-2 0,2 1 0,6-7 0,-9-5 0,8-2 0,-2-4 0,-3-3 0,-2 0 0,15 0 0,-10-14 0,15-5 0,-5-5 0,-5 0 0,2 2 0,-2 0 0,-3 4-2,-4 6 2,-4 8 0,-2-1 0,0 3 0,0 2 0,0 0 2,0 0-2,0 0 0,0 7 0,0 1 0,0 4 0,0 0 0,0 1 0,0 5 0,10-1 0,-2 5 0,10-1 2,-2-1-2,2-4 0,5-2 0,3-5 0,-11-5 0,21-4 0,-10 0 0,5 0 0,0-19 0,-3-7 0,0-1 0,-2-2 0,-13-3 0,0 5 0,-13 1 0,0 1 0,0 5 0,-23 3 0,-11 1 0,-4 4 0,-1 2 0,-2 3 0,2 3 0,13 4 2,1 0-2,-1 0 0,0 24 0,3 1 0,7 8 0,16-1 0,0-3 0,0-2 0,0-4 0,0-5 0,26-8-2,-5-2-2</inkml:trace>
          <inkml:trace contextRef="#ctx0" brushRef="#br0" timeOffset="-3953.7409">863 357 834,'0'0'126,"0"0"-126,0 0 894,0 0-824,0 0-50,0 0 0,0 0-8,0 0-2,0 0-4,0 0 2,0-2-4,0-2-2,5-6 2,10-7-2,14 0 0,4-6-2,-2-6 0,3-4 0,-9-4 2,17-3-2,-14 1 0,-5-1 0,-15-1-2,2 3 2,-10-3 0,0 0 0,0 0 0,0 6 0,0 4 0,0 9 0,0 6 0,-13 7 0,8 2 0,-5 7 0,7 0 0,-7 0 0,-3 0 2,0 8-2,-2 9 0,-3 2 0,0 0 2,0 3-2,10 0 0,-5 1 0,8 4 0,-3 0 0,8 7 0,0 3 0,0 8 2,0 2-2,0-1 0,0 7 0,0-8 0,0 2 0,0-2 0,8-6 0,5-5 0,0-7 0,5-8 0,5-3 0,-8-10 0,-2 0 0,-2-6 0,-9 0-2,8 0 2,-2-14 0,5-1-2,-3-5 2,-7-2-2,-3 3 0,0-1 0,0-2 0,-18 7 0,-16 3 0,3 4 2,-12 5 0,14 3 0,-2 0 0,0 0 0,6 0 0,14 0 0,11 0 2,0 0-2,0 0 0,0-8-2,0-4 2,29-4 0,9-1 0,1-1 0,0 4 2,10-3-2,-11 2 0,1 2 0,0 2 0,-14 9 0,-2 2 0,-10 0-2,-5 0 2,-8 13 0,0 7 0,0 5 2,0-1-2,0 1 0,0-1 0,0-3 2,0-4-2,8 1 0,20-4 0,-7-2 0,10-2 0,2-6 0,-2-4 0,8 0 0,-3-2 0,-3-14 0,-7 3-2,5-3 2,-21 2-2,-10 0 0,0 0 2,0 1-2,-31 2 2,-7 3 0,2 0 0,2 4 0,6 2 0,12 0 0,6 1 0,10-2 0,0-3 0,0-2 0,0 1 0,10-7 0,16 0 0,5 1 0,-3-3 0,1 4-2,-9 2 2,-2 4 0,-5 2 0,-10 4 0,-3 0 0,0 0 0,0 0 0,0 0 2,0 0-2,0 12 0,10 4 2,-5 6-2,8 1 0,0 3 2,0 1 0,0-2-2,2-2 2,3-1-2,0 0 2,3-7-2,-8 1 0,2-2 2,-2-8-2,0 1 0,-5-3 0,-1-1 0,4-3 0,9 0 0,4-9 0,1-13 0,9-5 0,4-2 0,4-5 0,-4-1 0,1-2 0,-6 4-2,-7 0 2,-10 8-2,-16 7 2,0 5 0,0 11 0,0 2 0,-16 0 0,-10 0 0,14 5 0,-1 10 0,5-2 2,8 2-2,0 1 0,0-1 2,0 5-2,0 4 0,0 0 2,0-2 0,8 2-2,10-1 2,-5-1-2,-6-1 2,6-3-2,3-1 2,-4-5-2,4-1 0,-3-8 0,5-1 0,-5-2 0,5 0-2,2-10 2,6-13 2,5-7-2,0-2 0,-5-4 0,5-2 0,-11 1-2,-2 0 2,-7 4 0,-11 3 0,0 9 0,0 4 0,0 7 0,0 6 0,-11 3 0,4 1 0,-4 0 0,-2 1 0,11 14 0,-3 6 0,5-1 0,0 4 2,0 6-2,0-1 0,0 0 2,0 4-2,0-5 2,5 0-2,8-4 0,0-4 2,5-6-2,-3-8 0,-2-5 0,10-1 0,-2 0 0,4-7 0,1-15 0,5-4 0,-5-3 0,5 2 0,0-4 0,-13 3 0,8-3 0,-14 4 0,-6 6-2,-4-1 2,-2 2 0,0 2 0,0-3 0,-2 11 0,-9 1 0,-2 7 0,8 2 0,-3 0 0,1 0 0,7 2 0,0 16 0,0 1 0,0 7 0,0 0 0,0 4 2,7-1-2,1 2 0,5-5 2,3 1-2,-9-2 2,6-1-2,0-4 0,0-2 0,0-7 0,-8 1 0,3-6 0,-8-2 0,0-3 0,0-1 0,0 0-2,0 0-2</inkml:trace>
        </inkml:traceGroup>
      </inkml:traceGroup>
    </inkml:traceGroup>
    <inkml:traceGroup>
      <inkml:annotationXML>
        <emma:emma xmlns:emma="http://www.w3.org/2003/04/emma" version="1.0">
          <emma:interpretation id="{2AB1710B-58E5-4B0A-9BAB-807904F8BE2C}" emma:medium="tactile" emma:mode="ink">
            <msink:context xmlns:msink="http://schemas.microsoft.com/ink/2010/main" type="paragraph" rotatedBoundingBox="1337,11061 11845,10651 11888,11764 1380,12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B59F5D-A8E4-4DB6-8701-E5D13E005525}" emma:medium="tactile" emma:mode="ink">
              <msink:context xmlns:msink="http://schemas.microsoft.com/ink/2010/main" type="line" rotatedBoundingBox="1337,11061 11845,10651 11888,11764 1380,12174"/>
            </emma:interpretation>
          </emma:emma>
        </inkml:annotationXML>
        <inkml:traceGroup>
          <inkml:annotationXML>
            <emma:emma xmlns:emma="http://www.w3.org/2003/04/emma" version="1.0">
              <emma:interpretation id="{E7BE5CDC-9B2F-42B7-86AA-10D708D4E01D}" emma:medium="tactile" emma:mode="ink">
                <msink:context xmlns:msink="http://schemas.microsoft.com/ink/2010/main" type="inkWord" rotatedBoundingBox="1337,11061 7820,10808 7864,11921 1380,12174">
                  <msink:destinationLink direction="with" ref="{0682B6BC-9BE5-4F11-BD9A-501CD7BA7682}"/>
                  <msink:destinationLink direction="with" ref="{FF059307-610D-4F3C-A462-107E5DF68F50}"/>
                </msink:context>
              </emma:interpretation>
              <emma:one-of disjunction-type="recognition" id="oneOf1">
                <emma:interpretation id="interp5" emma:lang="en-US" emma:confidence="0.5">
                  <emma:literal>resources</emma:literal>
                </emma:interpretation>
                <emma:interpretation id="interp6" emma:lang="en-US" emma:confidence="0.5">
                  <emma:literal>resold usurer</emma:literal>
                </emma:interpretation>
                <emma:interpretation id="interp7" emma:lang="en-US" emma:confidence="0">
                  <emma:literal>rosed usurer</emma:literal>
                </emma:interpretation>
                <emma:interpretation id="interp8" emma:lang="en-US" emma:confidence="0">
                  <emma:literal>nosed usurer</emma:literal>
                </emma:interpretation>
                <emma:interpretation id="interp9" emma:lang="en-US" emma:confidence="0">
                  <emma:literal>resoled usurer</emma:literal>
                </emma:interpretation>
              </emma:one-of>
            </emma:emma>
          </inkml:annotationXML>
          <inkml:trace contextRef="#ctx0" brushRef="#br0" timeOffset="1316.4725">355 871 1178,'0'9'142,"0"-2"398,0 4-458,0 0-64,0 4-4,0 6-2,0 2-2,0 4-4,0 5-2,0-1-2,0 0 2,0 0-2,6 0 0,-4-5-2,-2-5 2,0-6-2,0-6 0,0-5 0,0-2 2,0-2-2,0 0 0,0 0-2,0-12 2,0-11 0,0-6 2,0-4-2,0-6 0,0 3 0,0-1 0,18 1 0,8 11 0,0 5 0,-3 11 0,-3 9 0,-7 0 0,5 7 0,-10 10 0,2 6 0,3-2 0,-10-5 0,-3-5-4,0-1-48</inkml:trace>
          <inkml:trace contextRef="#ctx0" brushRef="#br0" timeOffset="2390.9414">438 1118 1266,'0'0'38,"0"0"516,0 5-490,5 9-46,8 0 2,2 2-4,8-2-4,-2-2-4,5 0-4,-3-3 0,-8-1-4,1-4 2,-1-2-2,-2-2-2,5 0 2,13-4-2,-10-12 2,5-6 0,4 1 0,-11-2 0,-1 4 0,2 2 0,-15 3 0,-2 7 0,-3 3 0,0 4 0,0 0 0,0 0 0,-3 0 2,-10 14-2,1 0 0,12 0 2,0 2-2,0-2 0,0 2 0,0-2 2,0 0-2,25-3 0,-4-2 2,2 0-2,5-1 0,1-4 0,-1-4 0,3 0 0,5-8 0,-8-14 0,3-3 0,-5-5 0,-13 3 0,-8 0 0,-5 2 0,0 3 0,0 2 0,-33 1 0,-16 3 0,10 2 0,-5 7 0,0 5 0,14 2 2,1 0-2,-7 11 0,5 9 0,5 2 0,8-1 0,11 0 0,2-1 2,5 0-2,0-1 0,0 3 0,12-1 0,17 2 0,4-1 0,3-3 0,-2-3 2,-3-5-2,2-6 0,-2-5 0,0 0-2,0-16 2,8-11 2,4-8-2,1-4 0,13-2 0,-6-3 0,1 6 0,-3 4-2,-16 7 2,1 10 0,-16 6 0,-8 9 0,-7 2 2,2 0-2,-5 0 0,8 6 0,2 5 0,-8 4 0,9-1 2,-3 3-2,-1 0 0,4 5 0,-6 4 0,-3 2 0,-2 3 2,0 3-2,0 0 0,0-1 0,0 0 0,0-2 0,-7-2 0,-6-3 0,0-4 0,-5-7 0,5-3 0,5-6 0,-2-6 0,-8 0-2,2 0 0,-7-15-10,-5-7-430</inkml:trace>
          <inkml:trace contextRef="#ctx0" brushRef="#br0" timeOffset="2658.5514">1298 1214 1304,'13'0'16,"2"0"0,-2 0 538,-2 0-516,9 0-12,-2-8-2,8 0-8,10-1-8,-10 1-6,2 4-2,1 0 0,-14 4-2,3 0-8,-18 0-64</inkml:trace>
          <inkml:trace contextRef="#ctx0" brushRef="#br0" timeOffset="3247.692">1667 1167 1352,'0'0'0,"0"0"-86,0 0 86,0 4 394,0 4-204,0-3-150,0 5-2,7 1-12,4 4-10,-4 4-2,1 7-6,2-1 0,-2 1-2,0-4-4,7-4 2,1 0-2,2-6-2,7-4 0,12-3 0,-4-5 0,6 0 0,12 0 0,3-15 0,3-11 0,0-5 0,-16-3 0,8 0 0,-23-5 0,-8 3 0,-16 3 0,-2 5 0,0 4 0,-13 2 0,-25 1 0,-14-1 0,-5 3 0,6 1 0,-1 8 0,9 5 0,-6 5 0,15 0 0,-4 19 0,1 8 0,4 6 0,2 3 0,8 4 0,10-6 0,10 3 0,3-3 0,0-3 0,0-2 0,0-4 0,8-5-2,5-5-8</inkml:trace>
          <inkml:trace contextRef="#ctx0" brushRef="#br0" timeOffset="3732.0928">1965 659 1304,'0'0'0,"0"2"0,0 7 604,0 2-578,0 1-4,0 3-6,0 5-8,0 1 2,0 10-2,0 6-2,5 8-2,3 8 0,3 8-2,1 3 0,-4 5 0,-3 5-2,-2 4 2,-3-1-2,0 1 0,5-4 0,0-4 0,3-4 0,2-11 0,-2-12 0,0-17-2,2-11 2,-2-11-2,-8-4-2,0 0-8,0-6-68</inkml:trace>
          <inkml:trace contextRef="#ctx0" brushRef="#br0" timeOffset="4379.9512">2388 1155 1288,'13'0'0,"0"0"-110,-6 6 110,4 6 0,-4 6 600,-7-1-530,13 5-22,-5-3-16,5 3-12,0-5-8,5-1-4,0-4-2,0-3 2,8-3-4,4-2 2,4-4-2,5 0-2,-9 0 0,22-6 0,-8-13 0,-6-4-2,1-3 0,-8-1 0,-13 1 0,-5 1 0,-13 3 0,0 0 0,0 3 0,-31 0 0,-3-1 0,-9 0 0,7 3 0,-3 1 0,13 4 0,0 1 0,8 3 0,11 2 0,-6 2 2,0 4-2,3-2 0,-6 2 0,-2 0 0,0 0 2,-2 0-2,1 8 0,1 8 0,-2 7 0,-3 5 0,7 3 0,6-2 2,7 2-2,3-1 0,0-5 0,0 1 0,3-7 0,15-5-2,0-3 0,-10-4-12</inkml:trace>
          <inkml:trace contextRef="#ctx0" brushRef="#br0" timeOffset="4921.3651">2738 657 1048,'0'0'130,"0"0"-130,0 0 750,0 0-722,0 0-14,0 10-8,0 9 4,0 5-2,0 3 0,0 7-2,5-1-2,3 8 0,-3 0-2,3 2 0,-8 6-2,5 1 2,-5 7-2,0 5 0,0 1 0,0 2 0,0-5 0,-13-1 0,13-6 0,0-6 0,0-1 0,0-9 0,0-6-2,0-9 2,0-5-2,5-9 0,-2-4-6,2-4-44</inkml:trace>
          <inkml:trace contextRef="#ctx0" brushRef="#br0" timeOffset="8166.031">3086 987 1222,'0'-4'0,"18"-1"0,-5 5 622,-8 0-560,-2 0-34,2 0-4,-5 0-4,0 7-8,0 9-4,0 6-4,0-1 0,0 4-2,0 5 2,0 3-2,5 4 0,-3 0-2,11 3 2,-8-6 0,8-2-2,0-6 2,0-10-2,5-2 0,8-8 0,-6-6 0,4 0-2,1 0 2,-4-20 0,20-7 0,-7-8 0,2-6 0,-10 0 0,2-2-2,-10 2 0,-5 6 2,-8 2-2,-5 3 0,0 7 0,0 3 2,0 9 0,0 7 0,0 0 0,0 4 2,0 0-2,-5 0 0,5 8 2,-3 8-2,3-1 0,0 4 2,0 5-2,0 2 2,0 2-2,0 4 2,0 1-2,3-2 2,10 1-2,5-3 2,0-5-2,13-7 2,-11-5-2,6-7 0,-3-5-2,-2 0 2,-1-13 0,16-16 0,-5-4 0,-5-3-2,0-3 0,0 0 0,-1 2-2,-1 2 0,-9 2 0,-5 5 0,-2 5 4,-8 7 0,0 6 0,0 6 0,0 4 0,0 0 0,0 0 2,0 0-2,0 7 0,0 8 2,0 4-2,0 5 2,0 3 0,0 3 2,0-2-2,0 3 0,0-1 0,0 0-2,5-3 2,16-2 0,5-1-2,-3-4 0,8-11 0,-6-5 0,4-4 0,2 0 0,5-12 0,2-13 0,1-10 0,5-2-2,0-3 2,-6-2-2,-4 2 0,-6 3 0,-12 6 0,-6 2 0,-10 7 0,0 7 0,0 5 2,0 6 0,-5 4 0,-8 0 0,-5 2 0,0 19 2,2 1-2,-2 2 0,0 1 2,11 0 0,7-5-2,0-3 2,0-3-2,0-2 2,0-5-2,25 1 0,-4-4 0,5 2 0,2 0 0,-2 5 0,-11-2 0,14 5 0,-17 1 0,-4 4 0,-3 4 0,-2 2 0,-3-2 0,0 0 0,0-1 0,0-1 0,-3-1 0,-15-3 0,-2-7 0,-4-2 0,6-4 0,6-4 0,4 0 0,3 0-2,5-6 2,0-13 0,0-7 0,0-5 0,0-4 0,23-4 0,5-2 0,8-1-2,-5 1 2,3 3-2,-9 2-2,11 1 0,-5 8-2,-15 5 2,-3 7 2,-8 7 2,-5 6 0,0 2 0,0 0 2,0 9 2,0 8-2,0 8 0,-5 0 2,2 0 0,3 1 0,0 1-2,0 1 0,0-3 0,0 1 0,8-2-2,10 0 2,0-4-2,-3-2 0,3-5 2,0-5-2,3-8-2,-3 0 2,8-5 0,5-18 0,2-8 0,8-2 0,-2-4-2,-5 1 0,-9 2 2,1 4-2,-10 5 0,-16 3 2,0 5 0,0 4 0,0 4 0,0 3 0,0 5 0,-11 1 0,11 0 0,0 0 0,0 8 2,-5 13-2,3 2 0,-4 3 0,-1 3 2,1 4-2,6 0 2,0-1 0,0-5 0,0-2-2,0-5 0,6-4 0,14-7 0,6-9 0,5 0 0,5-1 0,-3-28 0,19-4 0,5-5 0,4-2 0,-4 2-2,-5 1 0,-9 5 2,-12 3-2,-18 4 0,-13 2 2,0 6 0,0 3 0,-31 5 0,6 5 0,-6 4 0,7 0 0,9 0 0,-3 16 0,5 5 0,0 1 0,3 5 2,2 2-2,3 1 2,2 1-2,3 0 2,0-2 0,0 0-2,0-3 2,0-4-2,26 0 0,0-7 0,5-1 0,-5-5 0,12-7 0,-2-2 0,-2 0-2,5-18 2,-3-9 0,2-8-2,1 0-2,5-1 2,-11 2-2,-7 4 0,-11 2 0,-7 3 2,-8 4 0,0 2 2,0 3 0,0 4 0,-8 6 0,8 3 0,0 3 2,0 0 0,0 11 0,0 15 2,0 5-2,0 3 2,0 6-2,0-3-2,0-1 2,0-6-2,0-2 0,0-4 0,0-5 0,0-5 0,0-6 0,0-5 0,0-3 0,0 0 0,0 0-2,0-7 2,0-18 0,0-1-2,0-1 0,8 1 2,0 2 0,10 7-2,-13 5 2,3 6-2,-3 4 0,-3 2 2,9 0 0,-4 4 0,4 4 2,2-2-2,0-4 0,2-2 0,3 0 0,5-2-2,3-14 2,0-3 0,-1-5-2,1 3 2,5-1-4,-10 3-2,-3 6-8,-10 1-10,2 4-4,-8 3-6,-2-2 26,0-1 6,0 0 2,0 0 0,0-1-2,0 0 2,0 2 0,0 3 2,-7 4 6,-1 0 20,-2 2-12,2 20-4,3 5 8,-8 2-4,5 6-4,3-2-4,5 3-2,0-4-2,0-1-2,0-1 0,0-6 0,18-3-2,0-3 2,3-6-2,-3-6 0,7-6 0,1 0-2,5-18 2,3-9 0,2-5-4,2-2-4,6 0-2,-10 1-2,9 5 2,-12 3 4,-13 7 6,-5 7 0,-5 5 2,-3 4 0,-5 2 4,0 0 0,0 12-4,0 9 6,0 7-2,0 1 0,0-2-2,0-1-4,0-9 2,0-4-2,0-6 2,0-6-2,0-1-2,0 0 2,0-19 0,0-10-2,0-5-2,0-3 0,-10-4-4,-3 3-6,0 2 4,0 7 0,0 12 10,-7 3 0,7 7 6,-10 4 10,15 0 0,0 3-6,-2 0-4,10 0-2,0 0 0,0-1-2,0 1-2,0 0 0,26 0 2,23 0-2,-6-2 0,1-2 0,2-2 0,-2 2 0,-10-2 0,-3 4 0,-8-1-4,-21 0-4</inkml:trace>
        </inkml:traceGroup>
        <inkml:traceGroup>
          <inkml:annotationXML>
            <emma:emma xmlns:emma="http://www.w3.org/2003/04/emma" version="1.0">
              <emma:interpretation id="{95D3CF87-2BE3-4621-8162-9F687820BC0B}" emma:medium="tactile" emma:mode="ink">
                <msink:context xmlns:msink="http://schemas.microsoft.com/ink/2010/main" type="inkWord" rotatedBoundingBox="9390,10883 11850,10787 11873,11363 9412,11459">
                  <msink:destinationLink direction="with" ref="{EB00FFDE-5A43-41D3-958B-6E1B2EF9D1F8}"/>
                  <msink:destinationLink direction="with" ref="{21E7921C-B3EC-47BF-9656-F1C3A0B31A26}"/>
                </msink:context>
              </emma:interpretation>
              <emma:one-of disjunction-type="recognition" id="oneOf2">
                <emma:interpretation id="interp10" emma:lang="en-US" emma:confidence="0.5">
                  <emma:literal>meow</emma:literal>
                </emma:interpretation>
                <emma:interpretation id="interp11" emma:lang="en-US" emma:confidence="0">
                  <emma:literal>now</emma:literal>
                </emma:interpretation>
                <emma:interpretation id="interp12" emma:lang="en-US" emma:confidence="0">
                  <emma:literal>mow</emma:literal>
                </emma:interpretation>
                <emma:interpretation id="interp13" emma:lang="en-US" emma:confidence="0">
                  <emma:literal>meows</emma:literal>
                </emma:interpretation>
                <emma:interpretation id="interp14" emma:lang="en-US" emma:confidence="0">
                  <emma:literal>means</emma:literal>
                </emma:interpretation>
              </emma:one-of>
            </emma:emma>
          </inkml:annotationXML>
          <inkml:trace contextRef="#ctx0" brushRef="#br1" timeOffset="26772.3138">8400 544 1504,'0'0'100,"0"0"50,0 0 24,0 0-140,0 0-16,0 5-8,0 9-2,0 4-2,0 5-2,0 7 0,0 5-2,0 4 0,0 0-2,5-2 2,3-2-2,-3-1 0,3-1 0,-8-6 0,10 1 2,-2-5-2,-8-4 0,8 1 0,-8-7 0,0-5 0,0-1 0,0-7 0,0 0 0,0 0 0,0-11 0,0-10 0,5-6-2,8-8 2,5-4 0,2-6 0,6 0 0,-8 4 0,8 5 0,-3 6 0,-10 12 0,-11 2 0,4 8 0,-6 5 0,0 3 0,0 0 0,0 0 0,0 0 0,0 0 0,0 1 0,7 9 0,-2 2 0,6-1 0,-9 5 0,3 1 0,1 3 0,-6 5 0,0 1 0,0 3 2,0 2-2,0 1 0,0-3 0,0 1 0,7-5 2,6-5-2,5-5 0,0-5 0,-2-6 0,2-4 0,-5 0 0,5 0 2,2-16-2,4-4 0,1-1 0,1 4-2,-5-1 2,-3 4 0,-5 5-2,-6 1 2,-7 3 0,0 1 0,0 1 0,0 3 0,0 0 0,0 0 0,0 0 0,0 6 0,0 5 0,0 3 0,0 2 0,0-1 0,0 3 0,5-4 2,21 1-2,-8-5 0,3 0 0,-3-4 0,0-5 0,2-1 0,4 0 0,1 0 0,1-15 0,5-8 0,3-7 0,2-5 0,2-4 0,1-2-2,-8-2 2,7 0 0,-14 0-2,-9 2 2,-5 2 0,-10 4-2,0 3 2,0 11 0,0 5 0,-12 11-2,-1 5 2,-3 0 0,8 13 0,1 8 0,2 2 0,5 3 2,0 0-2,0-1 2,0-1-2,0 0 0,0 3 2,5-3-2,2 4 0,1-3 2,8 3-2,-3 1 2,2 0-2,-2-1 0,10-5 0,-2-7 0,-3-6 0,7-8 0,1-2 0,0 0 0,5-14 0,5-6 0,3-11 0,-1-1 0,1-2 0,0-1 0,-9-1-2,-4 5 2,-3 4 0,-15 3-2,-3 7 2,-5 5 0,0 4 0,0 4 0,-5 4 0,-13 0 0,5 0 0,-5 0 0,18 11 0,0 2 0,0 1 0,0 1 0,0 3 0,0 3 0,0 3 2,0 1-2,0 1 2,0 1-2,10 1 0,8-5 2,-5 0-2,8-3 0,5-1 0,-1-3 0,-1-6 0,4-3 0,3-2 0,-5-5 0,5 0 0,0-8 0,2-12 0,3-4 0,-10-3 0,10 0 0,-21-4 0,3 0 0,-12 0-2,-6-3 2,0 0 0,0-3 0,-13 0 0,-11 0 0,-6 6 0,9 8-2,-10 7 2,5 8 0,-5 6 0,6 2 0,-1 0 2,-5 0-2,0 8 0,3 10 0,4 0 0,4 4 0,-3 6 0,7 3 0,6 5 0,2 6 0,8-2 0,0 2 0,0-1 0,0-5 0,0-8 0,13-12-4,8-5 0</inkml:trace>
          <inkml:trace contextRef="#ctx0" brushRef="#br1" timeOffset="27440.6108">10342 815 1382,'3'12'222,"2"1"-216,3 4 252,-8 2-212,10 5-20,-10-2-4,0 2 0,0-4-12,13-3-2,2-1-4,1-2-2,4-3 0,-1-3 0,-4-4-2,3-2 0,8-2 0,-3 0 0,-2-4 0,4-14 0,-2-5 0,3-6 0,-5-2 0,2-6 0,-2-1-2,-3 3 0,-5 3 0,-8 4 2,2 4-2,-7 5 2,0 3-2,0 6 2,0 6 2,0 4-2,0 0-2,0 0 2,0 10 2,0 2-2,8 4 2,-8-1 0,0 3-2,13 1 2,-8 3 0,0 1 0,-2 5 0,7 1-2,3-2 2,-5 2 0,5-3 0,0-3-2,-1-7 2,-1-4-2,2-7 0,-13-5 0,7 0 0,-7 0 0,0-10 0,0-10 0,0-9 0,0-3-2,0-6 0,-12 0-2,-14-6-6</inkml:trace>
        </inkml:traceGroup>
      </inkml:traceGroup>
    </inkml:traceGroup>
    <inkml:traceGroup>
      <inkml:annotationXML>
        <emma:emma xmlns:emma="http://www.w3.org/2003/04/emma" version="1.0">
          <emma:interpretation id="{CFCF4EE0-1FC8-423E-96AE-4E477F1999EC}" emma:medium="tactile" emma:mode="ink">
            <msink:context xmlns:msink="http://schemas.microsoft.com/ink/2010/main" type="paragraph" rotatedBoundingBox="3305,12551 11615,12764 11597,13458 3287,132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5EB99F0-025F-45B5-94E4-F04B3CE33EF8}" emma:medium="tactile" emma:mode="ink">
              <msink:context xmlns:msink="http://schemas.microsoft.com/ink/2010/main" type="line" rotatedBoundingBox="3305,12551 11615,12764 11597,13458 3287,13246"/>
            </emma:interpretation>
          </emma:emma>
        </inkml:annotationXML>
        <inkml:traceGroup>
          <inkml:annotationXML>
            <emma:emma xmlns:emma="http://www.w3.org/2003/04/emma" version="1.0">
              <emma:interpretation id="{46FC834E-08C5-46CC-8BF3-11022529723C}" emma:medium="tactile" emma:mode="ink">
                <msink:context xmlns:msink="http://schemas.microsoft.com/ink/2010/main" type="inkWord" rotatedBoundingBox="3305,12551 10462,12735 10444,13429 3287,13246">
                  <msink:destinationLink direction="with" ref="{FF059307-610D-4F3C-A462-107E5DF68F50}"/>
                </msink:context>
              </emma:interpretation>
              <emma:one-of disjunction-type="recognition" id="oneOf3">
                <emma:interpretation id="interp15" emma:lang="en-US" emma:confidence="0.5">
                  <emma:literal>30=77200</emma:literal>
                </emma:interpretation>
                <emma:interpretation id="interp16" emma:lang="en-US" emma:confidence="0">
                  <emma:literal>34=77200</emma:literal>
                </emma:interpretation>
                <emma:interpretation id="interp17" emma:lang="en-US" emma:confidence="0">
                  <emma:literal>34=7200</emma:literal>
                </emma:interpretation>
                <emma:interpretation id="interp18" emma:lang="en-US" emma:confidence="0">
                  <emma:literal>314=77200</emma:literal>
                </emma:interpretation>
                <emma:interpretation id="interp19" emma:lang="en-US" emma:confidence="0">
                  <emma:literal>311=77200</emma:literal>
                </emma:interpretation>
              </emma:one-of>
            </emma:emma>
          </inkml:annotationXML>
          <inkml:trace contextRef="#ctx0" brushRef="#br2" timeOffset="62275.5774">4644 2545 1878,'0'0'64,"5"0"-46,1 0-2,1 0-4,-2 0-6,3 0 2,0 0-2,2 0-2,3 0-2,3 0 2,12 0-2,-7 0 0,-1 0-2,11 2 2,-5-1-2,15-1 2,-7 0-2,2 0 0,-3 0 0,1 0 0,-4-1 0,-4-4 0,3 1 0,-14 0 0,3 4 0,-5-1 0,-5 1 0,2 0 0,-10 0 0,0 0-2,0 0 2,0 0-2,0 0 2,0 0-2,0 0 0,0 0-8,-10 0-78</inkml:trace>
          <inkml:trace contextRef="#ctx0" brushRef="#br2" timeOffset="62824.5653">4835 2771 600,'13'0'996,"-3"0"-856,-10 0 52,8 0-162,0 0-16,7 0-6,6 0 2,-1 0-4,9 0 0,-4 0-2,9 0-2,-3 0 0,0 0 0,0 0-2,10 0 2,-5-4-2,2-2 0,-4 1 0,-3 1 0,-5 0 0,-3 4 0,-5 0 0,-5 0 0,-6 0-2,-7 0 2,0 0 0,0 0-2,0 0-2,0 0 0,0 0-32</inkml:trace>
          <inkml:trace contextRef="#ctx0" brushRef="#br2" timeOffset="63797.2701">5695 2316 740,'0'0'0,"0"0"1170,0 0-1138,0 0-8,0 0-14,0 0-4,8 3 0,15 2-2,-2-1 2,5 0-4,2 0 0,-2 0 0,2 0-2,0-1 0,1-1 2,-4-1-2,-1-1 0,1 0 0,-4 0 0,-3 0-2,0 0 2,-10 0 2,-3 0-2,0 0 0,-5 0 0,0 0 0,0 0 0,0 0 2,0 0-2,0 0 0,-5 0 0,-3 0 0,3 0 0,0 0 2,2 0-2,-2 0 0,0 0 0,5 5 0,-8 9 2,8 3 0,-10 3-2,10 1 2,-8 5-2,3 2 2,-3 0-2,1 1 2,2 3-2,-3 0 2,3 3-2,-1-2 2,1 2-2,5-2 0,-2 0 0,2-1 0,0-5 2,0-1-2,0-7 0,0 0 0,0-3 0,0-2 0,0-4 0,0-5 0,0 3 0,0-4 0,0 0 0,0 0 0,0-1 0,0-2 0,0-1-2,0 0 2,0 0 0,0 0-2,0 0 0,0 0-2,-13 0-24,0 0-1960</inkml:trace>
          <inkml:trace contextRef="#ctx0" brushRef="#br2" timeOffset="64362.1489">5865 2670 600,'0'0'0,"0"0"1314,0 0-1272,0 0-12,0 0-12,0 0-12,0 0 0,0 0-4,0 0 2,0 0-2,0 0 0,0 0-2,0 0 0,0 0 2,0 0-2,0 0 0,0 0 0,0 0 0,0 0 0,0 0 0,8 0 0,23 0 2,2 1-2,4 3 0,-4 0 0,3-4 0,-5 0 0,-3 0-2,3 0 2,5 0 0,-15 3 0,-3-2 0,-10-1 0,-8 4-2,5-2 2,-5-2-2,0 0-2,-5 0-46</inkml:trace>
          <inkml:trace contextRef="#ctx0" brushRef="#br2" timeOffset="65262.4836">6499 2374 740,'0'0'0,"0"0"0,0 0 1006,0 0-822,0 0-154,0 0-6,0 0-8,0 0-10,0 0-2,0 0-2,5 0 0,11 0 0,7 0 0,8 0-2,-3 4 0,3 0 2,0-1-2,7-3 0,1 0 0,0 0 0,-3 0 0,-5 0 0,-5 0 0,-8 0 0,-3 0 0,-5 0 0,-2 0 0,-3 0 0,-5 0 0,0 0 0,0 0 0,0 0 0,0 0 0,0 0 0,0 0 0,0 0 0,0 0 0,0 0 0,0 0 0,0 1 2,-13 5-2,3 4 0,2 0 0,1 5 0,-4 1 0,4 1 2,-6 4-2,7-2 0,-1 1 0,2 5 0,-1-2 0,4 5 0,-8 1 2,2 2-2,3 4 0,-8 2 0,5-2 0,-2 3 0,2-4 0,0-3 0,8 0 0,-5-6 0,0-2 0,5-5 2,0-1-2,0-5 0,0-2 0,0-3 0,0 0-2,0-5 2,0 1 0,0-3 0,0 0 0,0 0 0,0 0 0,0 0 0,0 0-2,0 0 0,0 0-4,-15 0-84</inkml:trace>
          <inkml:trace contextRef="#ctx0" brushRef="#br2" timeOffset="65647.3924">6543 2736 740,'0'0'94,"0"0"938,15 0-984,16 0-8,8 2-20,-11 2-8,13 0-6,-10-1 0,5 0-4,-2-3 0,-3 0 0,2 0 0,-4 0-2,4 0 2,-7 0-2,5 0 0,-6 0 0,1 0-2,-3 2 2,-2-2-2,-3 0-6,-15 0-12</inkml:trace>
          <inkml:trace contextRef="#ctx0" brushRef="#br2" timeOffset="67006.3924">7367 2693 1672,'0'0'232,"0"0"-212,0 0 4,0 0-12,0 0 4,0-11-10,0-6-2,0 2 0,0-2-2,13 0 2,0 1 0,-5-2 0,10 0-2,-8 1 0,3 1 0,2 0 0,3 2-2,5 1 0,3 6 0,-5-2 0,10 4 0,-5 1 0,4 0 0,-4 1 0,5 3 0,0 0 0,-5 0 0,0 0 0,-11 0 0,13 0 0,-12 8 0,2 5 0,-5-2 0,0 1 0,-8 3 0,2-1 0,-7-1 0,0 3 0,0 0 0,0-1 0,0 3 0,0-2 0,0-1 0,0 1 0,-7 0 2,-6-3-2,-5 5 0,0-3 0,2 3 0,-12 0 0,13-3 0,-4-1 0,-6-1 0,2 0 0,-3-2 0,0 1 0,0 2 0,1-1 0,-6 1 0,5 0 0,5-5 0,3 3 0,0-4 0,10 0 0,-4-3 0,6 2-2,-1 2 2,-4 1 0,-4 0 0,15-1 0,-10-1 2,2-1-2,8 0 0,0-1 0,0 2 0,0-3 0,0 0 0,0-2-2,8-1 2,10 0 0,0 0 0,7-2 0,6 0 0,3 0 0,17-6 0,6-6 2,0-1-2,-1-1 0,-4 3 0,-3 3 0,-11 0 0,-12 6 0,5 0 0,-10 2 0,-8 0 0,0 0 0,-3 0 0,-2 0 0,2 6 0,-2-1 0,-3-3 0,-5 1 0,7-2 0,1-1 0,2 0-2,-7 0 2,2 0-2,0 0 0,-5 0-2,0 0-14</inkml:trace>
          <inkml:trace contextRef="#ctx0" brushRef="#br2" timeOffset="67865.9356">8284 2679 1846,'0'0'94,"0"0"-70,0 0-12,0 3-2,0 4-4,3 3 0,-3 6-2,5-1 0,0 4 0,-2 2-2,-3-1 0,10 0 0,-2-2-2,-1-1 2,9-1-2,-3-2 0,2-4 2,-2-1-2,5 3 0,0-6 0,0 2 0,-10-2 0,12-5 0,-2 3 0,-5-4 0,5 0 0,3 0 0,-3 0 0,8-5 0,-3-7 2,-2-2-2,2-1 0,-8-1 0,3-1 0,-10-4 0,2-2 0,-10-2 0,8-4 0,-8-2 0,0-3 0,0 1-2,0 4 2,0 4 0,0 5 0,0 4 0,0 5 0,0-2 0,-18 5 0,3 0 0,-9 2 0,6 0 0,-2 1 0,2 5 0,-3 0 0,-2 0 0,2 0 0,-4 0 0,-12 16 0,9 0 0,-8 3 0,5-1 0,5 0 0,1 2 0,4-3 0,3 6 0,5 0 0,0 3-2,0-1-2,-10-3-26</inkml:trace>
          <inkml:trace contextRef="#ctx0" brushRef="#br2" timeOffset="68658.6347">8931 2671 600,'2'0'140,"3"0"1014,-5 4-1122,0 0-12,0 6 6,0-3-12,0 8-6,0 2-2,0 1 0,0 1-2,0 3-2,0 1 0,0-2 0,0 0 0,11-4-2,4 0 0,-2-3 2,10 0-2,-7-4 0,7-3 0,-3-4 0,-7-2 0,16-1 0,-1 0 0,-2 0 0,10-4 0,-10-9 0,10-1 0,-3 0 0,-2-3 0,-5-3 0,5 1 0,-16-7 0,3 1 0,0-4 0,-10-2 0,5-1 0,-8-1 0,3-4 0,-8 2 0,0 0 0,0 7 0,0 5-2,0 7 2,0 3 2,-21 1-2,-5 4 0,-5-2 0,1 4 0,-14 3 0,5 2 0,-5 1 0,11 0 0,2 0 0,0 0 0,3 18 0,-8 4 0,5 2 0,0 6 0,10 0 0,3-1 0,3 0 0,4-1 0,-1-5-2,-6 0-14</inkml:trace>
          <inkml:trace contextRef="#ctx0" brushRef="#br2" timeOffset="55838.1212">2305 2308 1504,'0'2'376,"0"-2"-352,0 0 0,0 0 0,0 0-8,0 0-10,0 0 2,0 0-2,0 0-2,0 0 2,0 0-2,0 0 0,0 0-2,0 0 2,0 0-2,0 0-2,8 0 2,5-9-2,-5-1 0,10 0 0,-5-1 0,5 3 2,2-2-2,-2-1 0,0 6-2,3-1 2,2 2 0,-10 0 0,5 4 0,-3-1 0,3 1 0,1 0 0,1 0 0,-2 0 0,0 0 0,-5 7-2,-5 3 2,0 4 0,-3 4 0,-5 1 0,0 2 0,0 5 0,0-5 0,0 3 0,0-5 0,0 0 0,-13-3 0,5 0 0,-5-3 0,0 0 0,0-4 0,1 0 0,-6-3 0,7-2 0,3 2 0,1-3 0,2-2 0,-1 2 0,-1-3 0,2 0 0,2 0 2,-2 1-2,5-1 0,-5 1 0,0-1 0,5 0 0,0 0 0,0 0 0,0 0 0,0 0 0,0 0 0,0 0 0,0 0 0,0 0 0,0 0 2,0 0-2,0 0 0,15-5 0,-2 1 0,7-2 0,-1 1 0,-1-1 0,-3 2 0,3 0 0,-5 2 0,0 2 0,0 0 0,0 0 0,-1 0 0,6 0 0,13 0 0,-10 0 0,2 0 0,-2 0 0,-8 0 0,12 4 0,1 0 0,-3-1 0,-2 3 0,-8 2 0,5-3 0,-10 0 0,10 5 0,-5-1 0,-1 4 0,-1 0 2,-4 1-2,-7 1 0,6 1 0,-6 0 0,2 0 0,3-5 0,-5 1 0,5-1 0,-5 1 0,0 0 0,0 0 0,0 0 0,0-1 0,0 1 0,-5-2 0,-8 4 0,-7-3 0,-3 2 0,-3 1 0,0-2 0,0-2 0,1-2 0,1-5 0,-1 4 0,4-3 0,-5-3 0,8-1 0,-5 0 0,2 0 0,3 0 2,3 0-2,-8 0 0,5 0 0,-3 0 0,8 0 0,-5 0 0,11 0 2,-4 0-2,3 0 0,1 0 0,-4-1 0,9-2 0,-3 2 0,0 1 2,5-3-2,-3 3 0,3 0 0,-5-1-2,0 1 2,0 0 0,2 0 0,-7 0-2,7 0 0,3 0-2,-10 0-12,2 0-38</inkml:trace>
          <inkml:trace contextRef="#ctx0" brushRef="#br2" timeOffset="56737.0576">3356 2371 600,'0'0'140,"0"0"-140,0 0 1066,0 0-964,0 0-70,0 0-14,0 0-6,8 0-2,5 6-4,0 3 4,5 5-2,0 4-2,2-1-2,6 3-2,-5-3-2,2 3 2,-5-3-2,8 3 2,-6-2-2,11-1 0,-5 1 0,0 0 0,-3-2 2,-2 1-2,-3 4 0,7 0 0,-4-1 0,2 0 0,-2-1 0,-3-4 0,-10-1 0,10-2 0,-5-4 0,-6-2 0,-2-2 0,-5 0 0,0-3 0,0-1 0,0 3-2,0-3 2,0 0-2,-12 0-2,-19 0-22,-8 0-166</inkml:trace>
          <inkml:trace contextRef="#ctx0" brushRef="#br2" timeOffset="57365.8505">3815 2281 1842,'0'0'82,"0"0"-64,0 0-2,0 0 0,0 6-4,0 8-6,0 1 0,0 2-2,0 3 0,0 1-2,-13 1 0,-8 1 0,-2 5-2,3-1 2,-11 3-2,13-3 2,-3 2-2,-5 0 0,3 3 0,-5-3 0,10 0 0,-5-5 0,7-1 0,-2-3 0,10-5 0,-7-1 0,12-6 0,3-4 0,0-1-2,0-3 0,0 3-2,0-3-4,0 0-8,0 0-84</inkml:trace>
        </inkml:traceGroup>
        <inkml:traceGroup>
          <inkml:annotationXML>
            <emma:emma xmlns:emma="http://www.w3.org/2003/04/emma" version="1.0">
              <emma:interpretation id="{1B47EF02-DB99-4533-9D4B-AE3AE691C5F3}" emma:medium="tactile" emma:mode="ink">
                <msink:context xmlns:msink="http://schemas.microsoft.com/ink/2010/main" type="inkWord" rotatedBoundingBox="11138,12873 11612,12885 11603,13247 11129,13234">
                  <msink:destinationLink direction="with" ref="{FBA91D49-BE35-4D24-9868-2D375DEF3B5D}"/>
                </msink:context>
              </emma:interpretation>
              <emma:one-of disjunction-type="recognition" id="oneOf4">
                <emma:interpretation id="interp20" emma:lang="en-US" emma:confidence="0.5">
                  <emma:literal>+</emma:literal>
                </emma:interpretation>
                <emma:interpretation id="interp21" emma:lang="en-US" emma:confidence="0">
                  <emma:literal>x</emma:literal>
                </emma:interpretation>
                <emma:interpretation id="interp22" emma:lang="en-US" emma:confidence="0">
                  <emma:literal>X</emma:literal>
                </emma:interpretation>
                <emma:interpretation id="interp23" emma:lang="en-US" emma:confidence="0">
                  <emma:literal>-</emma:literal>
                </emma:interpretation>
                <emma:interpretation id="interp24" emma:lang="en-US" emma:confidence="0">
                  <emma:literal>4</emma:literal>
                </emma:interpretation>
              </emma:one-of>
            </emma:emma>
          </inkml:annotationXML>
          <inkml:trace contextRef="#ctx0" brushRef="#br2" timeOffset="69617.8131">10136 2711 960,'0'5'392,"0"-5"206,0 0-576,0 3-6,0-3-4,23 0-4,21 0-2,3 0-2,9 0-4,-4 0 2,4 0-2,-7 0 0,-5 0 0,-5 0 0,-13 0 0,-8 0 0,-6 0-2,-4 1 2,-8 2-2,0-2-2,0 1-4</inkml:trace>
          <inkml:trace contextRef="#ctx0" brushRef="#br2" timeOffset="70048.0773">10407 2541 600,'0'6'1112,"0"0"-918,0 3-168,0 7 0,0 2-6,0 2-10,0-3 0,7 8-4,-1-1-2,-1 1-2,-3 0 2,3 0-4,1-1 2,-6-2-2,0 1 0,0-4 0,0-1 0,2-4 0,3-2-2,-5-4-2,0-5-4,0 1-40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7T19:40:07.51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E55F86-1D9F-4A61-9079-513DB0546034}" emma:medium="tactile" emma:mode="ink">
          <msink:context xmlns:msink="http://schemas.microsoft.com/ink/2010/main" type="inkDrawing" rotatedBoundingBox="12620,8595 16093,8682 16046,10536 12573,10448" hotPoints="14813,8299 15507,9871 13203,10888 12509,9316" semanticType="enclosure" shapeName="Rectangle">
            <msink:sourceLink direction="with" ref="{CC0E9C1D-7CF4-40F0-8DCB-E5B690F3CDCF}"/>
          </msink:context>
        </emma:interpretation>
      </emma:emma>
    </inkml:annotationXML>
    <inkml:trace contextRef="#ctx0" brushRef="#br0">-2 650 1740,'0'-3'20,"0"-2"34,5 1-10,8 0-44,-1-2-6,14 2 4,-8-2 2,-2 2 34,2-3 6,-5-3-38,-1 2 10,1-4-4,13-1 0,-3 1-2,-2-2-2,2 0-2,8 1 0,-10-1-2,12 0 2,-2 1-2,0 1 2,0-1-2,2-2 2,3-2-2,3-1 0,0 1 2,10-3 0,-6 5 0,4-5 0,2 1-2,-6-3 0,4-1 0,4 2 0,-2-3 0,3 0 0,-1 1 0,3 3 0,-7 2 0,4-1 0,-2 2 0,-2-1 0,2 3 0,-3 1 0,-2 3 0,10 0 0,-8 6 0,3-2 0,-2 3 0,1 4-2,-1 0 2,2 0 0,-3 0 0,3 0 0,-5 0 0,0 7 0,-6 4 0,1 1 0,0 2 0,-3 1 0,-3 1 0,-7 2 0,-3 0 0,-15-2 0,12 2 0,-9 0 0,-9 1 0,3-1 0,-5 1 0,0 3 0,0-3 0,0 1 0,-18 1 0,-2-1 2,-11 1-2,0-1 2,3 1-2,-8-3 0,15-2 0,-2 0 0,5-4 2,-3-4-2,3 1 0,3-3 0,4 0 0,9-5 0,-3 2 0,5-3 0,0 0 0,0 0 0,0-3 0,0-4 0,7 0 0,29-1-2,3 5 2,13-1 0,9 3 0,4 1 0,-9 0 2,4 0-2,-11 13 0,-6 3 0,-4-1 0,-8 3 0,0-1 0,-5 3 0,-11 0 0,3-1 0,-5 0 0,-8 1 0,3 0 0,-8-1 2,0-1-2,0 1 0,0-1 0,0-4 2,0 0-2,0-7 2,0-1-2,0-1 0,0-2 0,0-3 0,0 2 0,26-2 0,10 0 0,8 2 0,-1 0 0,1 3 0,-3 3 0,-5 6 0,-2 4 0,2 3 0,3 3 0,-8 1 0,-1 0 2,-9 0-2,-8 1 0,-13-1 0,0 3 0,0-3 0,0 3 2,-5-6 0,-16-2 0,-5-4-2,8-3 2,0-5-2,11-4 2,7 0-2,0-4 0,0 0 0,0 0 0,0 0 0,7-5 0,29-6 0,3 4 0,0 3-2,4 4 2,6 0 0,-2 0 0,2 19 0,-5 9 0,-3 2 2,0 1-2,-13 2 0,-10-2 2,-13 1-2,-5-3 2,0-4-2,0-1 2,-25-4 0,-17-6 0,1 0 0,0-2-2,0-4 0,-3-1 2,-5-4-2,5-3 0,1 0 0,4 0 0,11-3 0,-1-3 0,9 1 0,14 1 0,-1 2 0,7 2 0,0 0 0,0 0 0,0 0 0,0 0 0,0 11 0,-5 8 0,-16 8 0,-5 2 0,-10 8 0,-10 0 0,-11 2 0,-5-2 0,-10-1 2,-3-9-2,-7-5 2,-6-5 0,-7-5-2,-5-6 2,2-5-2,0-1 0,13-1 0,2-17 0,16-6 0,8 0 0,-3-2 0,16 6 0,7 7 0,3 9 0,11 4 0,1 0 0,-4 1 0,2 15 0,-5 4 0,-5-1 0,-7 0 0,9-4 0,-10-4 0,-2 1 0,5-5 0,2-3 0,-7 1 0,10-4 0,-3-1 0,0 0 0,3 0 0,-2-6 0,7-3 0,-3 0 0,8-3 0,3 1-2,3 3 2,2 1 0,-3 7 0,-5 0 0,1 0 0,-17 0 0,4 14 0,-6-2-2,0 0 2,3-7 0,5 1 0,5-4 0,5-2 0,0 0 0,8 0 0,3-10 0,10-5 0,0-4-2,5-2 0,0 4-4,0 1-14,0 3-90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35.220"/>
    </inkml:context>
    <inkml:brush xml:id="br0">
      <inkml:brushProperty name="width" value="0.01764" units="cm"/>
      <inkml:brushProperty name="height" value="0.0176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E7921C-B3EC-47BF-9656-F1C3A0B31A26}" emma:medium="tactile" emma:mode="ink">
          <msink:context xmlns:msink="http://schemas.microsoft.com/ink/2010/main" type="inkDrawing" rotatedBoundingBox="7634,8012 9808,10364 9718,10447 7543,8096" semanticType="callout" shapeName="Other">
            <msink:sourceLink direction="with" ref="{95D3CF87-2BE3-4621-8162-9F687820BC0B}"/>
            <msink:sourceLink direction="with" ref="{46311F1D-02BC-42DB-AA2F-79BCE95015E5}"/>
          </msink:context>
        </emma:interpretation>
      </emma:emma>
    </inkml:annotationXML>
    <inkml:trace contextRef="#ctx0" brushRef="#br0">0 0 1476,'0'0'106,"0"0"-78,0 0 134,0 0-8,0 0-138,0 0 2,0 0-4,0 0-2,5 8-2,13 2-2,0 1-4,-2 3-2,2 4 0,0-1 2,0 0-4,-5 3 2,7 2 0,-7 1-2,5-3 2,8 2-2,-6 5 0,6-2 0,-3 2 0,-2 3 0,10-1 2,-8 1-2,-2 0 0,-1 0 0,3-1 0,-4-2 0,6-1 0,-9-1 0,7 0 0,-2-1 0,-3 1 0,-6-1 0,12 1 0,-9-1 0,3 1 0,0 3 0,-2-1 0,2 2 0,0-1 0,0 1 0,2-1 0,3-3 0,3 0 0,-5-2 0,5-3 0,-3 2 0,-3-3 0,6 0 0,-3 2 0,3 0 0,0 0 0,0 1 0,-1 1 0,6 3 0,-5 1 0,5 2 0,-5 3 0,-8-1 0,-3-2 0,-2-1 0,0 3 0,5-4 0,5 1 0,-7 1 0,2-2 0,5-1 0,-3-1 0,6 1 0,-3-2 0,-2 2 0,5 1 0,0-1 0,4-1 0,-4 1 0,5-1 0,-5 1 0,5-1 2,-11-2-2,11 0 0,-5-2 0,0 4 0,0-4 0,-1 1 0,4-4 0,-9-1 0,1 3 0,2-3 0,3 0 0,-6 1 0,4 1 0,-4-1 0,3 0 0,-2 1 0,-3 1 0,8 0 0,-6-1 0,-2 2 0,0-8 0,1 2 0,-4-1 0,3 0 0,0-3 0,-5-1 0,0 1 0,0-3 0,-6 0 0,6 2 0,-8 0 0,1-2 0,-1-1 0,-5 0 0,2-2 0,-2-1-2,0-2 2,0-2 0,0 0-2,0 0-2,-7-18-966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4:46.150"/>
    </inkml:context>
    <inkml:brush xml:id="br0">
      <inkml:brushProperty name="width" value="0.01764" units="cm"/>
      <inkml:brushProperty name="height" value="0.0176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82B6BC-9BE5-4F11-BD9A-501CD7BA7682}" emma:medium="tactile" emma:mode="ink">
          <msink:context xmlns:msink="http://schemas.microsoft.com/ink/2010/main" type="inkDrawing" rotatedBoundingBox="1692,14110 4553,16426 4469,16531 1607,14215" semanticType="callout" shapeName="Other">
            <msink:sourceLink direction="with" ref="{E7BE5CDC-9B2F-42B7-86AA-10D708D4E01D}"/>
            <msink:sourceLink direction="with" ref="{55C6813F-FA8C-44CE-A050-BD059BBA567C}"/>
          </msink:context>
        </emma:interpretation>
      </emma:emma>
    </inkml:annotationXML>
    <inkml:trace contextRef="#ctx0" brushRef="#br0">0 0 1682,'0'0'134,"15"6"-98,-7 0 6,5 3-10,0-3-12,5 2-2,-3 1-8,3 0 0,1 2-4,-1 2-2,2 2 0,6 1-2,0 4 0,-1 1 0,4 0-2,-1 1 2,-5-1-2,3 1 0,-5-1 2,-3 1-2,5-2 0,-3 1 0,1 1 0,5-2 0,2 4 2,1-4-2,-1 3 0,-8-3 0,1 0 0,-3-1 0,8 0 0,-8-2 0,2 3 0,4-1 0,-4 2 0,6 0 0,-8 2 0,13-1 0,-5 1 0,0 3 0,-3-3 0,-3 1 0,6-5 0,-3 1 0,-2-1 0,5 1 0,-6-1 0,11 1 0,-5 1 0,10 2 0,-10 3 0,7 2 0,3-3 0,-10 3 0,5-3 0,-5 0 0,7 0 2,-2-1-2,0 2 0,0 1 0,0 0 0,-3 1 0,0-3 0,-7 0 0,5 3 0,5-1 0,-5 4 0,4 1 0,1 1 0,8-2 0,0 1 0,-1-3 0,6-2 0,-10 0 0,7 2 0,3 1 0,-6 2 0,6-3 0,-11 6 0,11-4 0,3 0 0,-11-2 0,15-1 0,-12-3 0,-3 1 0,10-1 0,-2-2 0,0 3 0,5 0 0,-11-1 2,1 0-2,-5-2 0,7 1 0,-15-2 0,17 1 0,-14-2 0,2 1 0,-1-1 0,-4-2 0,-5-9 0,-3 3 0,5-4 0,-15-3 0,5-2 0,-13-2-2,0-2-2,0 0-10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4:47.747"/>
    </inkml:context>
    <inkml:brush xml:id="br0">
      <inkml:brushProperty name="width" value="0.01764" units="cm"/>
      <inkml:brushProperty name="height" value="0.0176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059307-610D-4F3C-A462-107E5DF68F50}" emma:medium="tactile" emma:mode="ink">
          <msink:context xmlns:msink="http://schemas.microsoft.com/ink/2010/main" type="inkDrawing" rotatedBoundingBox="1666,14127 2160,14279 2076,14549 1582,14398" semanticType="callout" shapeName="Other">
            <msink:sourceLink direction="with" ref="{E7BE5CDC-9B2F-42B7-86AA-10D708D4E01D}"/>
            <msink:sourceLink direction="with" ref="{46FC834E-08C5-46CC-8BF3-11022529723C}"/>
          </msink:context>
        </emma:interpretation>
      </emma:emma>
    </inkml:annotationXML>
    <inkml:trace contextRef="#ctx0" brushRef="#br0">40 32 600,'0'0'1246,"0"0"-1204,5 0-28,-5 0 4,3 0-4,2 3-6,-5-2 0,5 7 0,3 5 0,-3 0 0,8 11 0,-6 1-2,12 4-2,-1 4-4,-6 0 2,1-1 0,5-5-2,-5-5 0,-5-7 0,0-5 0,-8-6 0,0-4 0,0 0 0,0 0 0,0 0 0,0 0 4,0-6 2,0-10-4,0-6 0,-13 0-2,5-4 0,-5 0 0,0 3 0,0 2 0,-10-1 0,8 6 0,2 2 0,-3 2 2,1 0-2,-3-1 0,5 6 0,0 1 0,5 0 0,3 5 0,5-4 0,0 1-2,0-1 2,0-3 0,0 1 2,0-2-2,0 3 0,0 0 0,0 2 0,0 4-2,0 0 2,5 0-2,8 0 0,8 0 2,5 0 0,-1 6 2,12 4 0,-4 2-2,3 0 2,3-1-2,-1-1 0,1 2 0,-3-2 0,-8-2 0,3 1 0,-5-2 0,-3-3 0,-5 3 0,-5-5 0,-5-2 0,-8 2 0,8-2 0,-8 0 0,0 0 0,0 0 0,0 0 0,0 0 0,0 0 2,0 0-2,0 0 0,0 0 0,0 0 0,0 0 0,0 0-2,0 0-4,-16 0-166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4:50.974"/>
    </inkml:context>
    <inkml:brush xml:id="br0">
      <inkml:brushProperty name="width" value="0.01764" units="cm"/>
      <inkml:brushProperty name="height" value="0.01764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F1682C-7FE6-4EEC-8308-AB2491F9D7B9}" emma:medium="tactile" emma:mode="ink">
          <msink:context xmlns:msink="http://schemas.microsoft.com/ink/2010/main" type="writingRegion" rotatedBoundingBox="5282,16020 16637,16634 16578,17713 5224,17100"/>
        </emma:interpretation>
      </emma:emma>
    </inkml:annotationXML>
    <inkml:traceGroup>
      <inkml:annotationXML>
        <emma:emma xmlns:emma="http://www.w3.org/2003/04/emma" version="1.0">
          <emma:interpretation id="{F7FE286A-9D6F-4278-866F-BFC02637A875}" emma:medium="tactile" emma:mode="ink">
            <msink:context xmlns:msink="http://schemas.microsoft.com/ink/2010/main" type="paragraph" rotatedBoundingBox="5282,16020 16637,16634 16578,17713 5224,17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3468EF-1B2E-4598-A516-E257F5911E97}" emma:medium="tactile" emma:mode="ink">
              <msink:context xmlns:msink="http://schemas.microsoft.com/ink/2010/main" type="line" rotatedBoundingBox="5282,16020 16637,16634 16578,17713 5224,17100"/>
            </emma:interpretation>
          </emma:emma>
        </inkml:annotationXML>
        <inkml:traceGroup>
          <inkml:annotationXML>
            <emma:emma xmlns:emma="http://www.w3.org/2003/04/emma" version="1.0">
              <emma:interpretation id="{55C6813F-FA8C-44CE-A050-BD059BBA567C}" emma:medium="tactile" emma:mode="ink">
                <msink:context xmlns:msink="http://schemas.microsoft.com/ink/2010/main" type="inkWord" rotatedBoundingBox="5767,16279 5871,16891 5289,16990 5185,16378">
                  <msink:destinationLink direction="with" ref="{0682B6BC-9BE5-4F11-BD9A-501CD7BA7682}"/>
                </msink:context>
              </emma:interpretation>
              <emma:one-of disjunction-type="recognition" id="oneOf0">
                <emma:interpretation id="interp0" emma:lang="en-US" emma:confidence="0.5">
                  <emma:literal>e</emma:literal>
                </emma:interpretation>
                <emma:interpretation id="interp1" emma:lang="en-US" emma:confidence="0">
                  <emma:literal>C</emma:literal>
                </emma:interpretation>
                <emma:interpretation id="interp2" emma:lang="en-US" emma:confidence="0">
                  <emma:literal>c</emma:literal>
                </emma:interpretation>
                <emma:interpretation id="interp3" emma:lang="en-US" emma:confidence="0">
                  <emma:literal>@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184 29 1048,'5'2'872,"-5"-1"-850,5 4-14,3 4 2,-1 0-2,4 7-2,4-3 2,3-4-4,0 2-2,-5-5 0,0-2-2,0-3 0,0-1-2,-3 0 0,3 0 2,-5 0 4,-1-4-2,-7-7 0,0-3-2,0-1 2,0 0-2,0 2 2,-15-1-2,-8 4 0,-8 1 0,5 3 0,-5 3 0,5 3 0,6 0 0,-3 0 2,-3 18 0,-2 9 0,-1 4-2,1 2 0,10 1 2,-3 6-2,11-1 0,5 3 0,5 0 0,0 0 0,0-2 2,0-1-2,23-2 0,8-3 0,-3-7 0,16-5 0,5-3 0,-5-6-2,7-5 2,-4-6 0,-4-2-2,1 0 2,-5-10 2,5-14-2,-6-10-2,-2-3 0,-15-4-10,-8 0-306</inkml:trace>
        </inkml:traceGroup>
        <inkml:traceGroup>
          <inkml:annotationXML>
            <emma:emma xmlns:emma="http://www.w3.org/2003/04/emma" version="1.0">
              <emma:interpretation id="{7AADDE41-7E5F-44BF-BE81-CDCE04943214}" emma:medium="tactile" emma:mode="ink">
                <msink:context xmlns:msink="http://schemas.microsoft.com/ink/2010/main" type="inkWord" rotatedBoundingBox="6099,16032 9173,16306 9101,17115 6026,16840"/>
              </emma:interpretation>
              <emma:one-of disjunction-type="recognition" id="oneOf1">
                <emma:interpretation id="interp5" emma:lang="en-US" emma:confidence="0.5">
                  <emma:literal>Koepka</emma:literal>
                </emma:interpretation>
                <emma:interpretation id="interp6" emma:lang="en-US" emma:confidence="0">
                  <emma:literal>KOOKA</emma:literal>
                </emma:interpretation>
                <emma:interpretation id="interp7" emma:lang="en-US" emma:confidence="0">
                  <emma:literal>KOEKA</emma:literal>
                </emma:interpretation>
                <emma:interpretation id="interp8" emma:lang="en-US" emma:confidence="0">
                  <emma:literal>Kokua</emma:literal>
                </emma:interpretation>
                <emma:interpretation id="interp9" emma:lang="en-US" emma:confidence="0">
                  <emma:literal>KODKA</emma:literal>
                </emma:interpretation>
              </emma:one-of>
            </emma:emma>
          </inkml:annotationXML>
          <inkml:trace contextRef="#ctx0" brushRef="#br0" timeOffset="419.6739">822-2 1762,'0'0'156,"0"0"-128,0 3-6,0 6-10,0 6-6,0 6 4,0 4-2,0 6-4,0 4-2,0 4 0,0 2 0,6 2-2,-4 0 0,3-1 2,1-1-2,1-5 0,-7-6-2,11-5 2,-11-8-2,0-7 0,0-4-4,0-6-6,0 0-20,0 0-124</inkml:trace>
          <inkml:trace contextRef="#ctx0" brushRef="#br0" timeOffset="972.6305">1083 43 1832,'0'0'64,"0"0"-36,0 0-4,0 6-8,0 4-6,0 4 0,0 1-6,0 3 0,-8 2 2,-15 2-4,2 4 0,-10-3-2,5 1 2,6-3-2,-3 1 0,2-3 0,8-1 0,0-7 0,3-3 0,10 0 0,0-3 0,0 0 0,0-1-2,0-1 2,13 0 0,5 1 0,-5 0 0,5 2 0,-10 2 0,4-1 0,1 5 2,0 2-2,-2 1 0,9-1 0,-2-2 0,3-1 0,2 0 0,3 0 0,-1-3-2,1-7 2,0-1 0,5 0-4,-5 0 2,-1-17 2,6-3 0,-5-3-4,-3 0-6,-2 1-22,-13 3-130</inkml:trace>
          <inkml:trace contextRef="#ctx0" brushRef="#br0" timeOffset="1500.3686">1369 237 600,'0'0'0,"0"0"234,0-3 776,0 3-940,0 0-56,0 0 8,0 6-6,0 6-10,0 7 2,0 3-4,0 1 0,0 6-2,0-3 2,10 2-2,-2-1 2,15-1-4,-3-1 2,1 0 0,7-5 0,-2-7-2,-5-3 0,4-7 0,1-3 0,0 0-2,10-3 2,-5-20 0,8-5 0,-6-5 0,11-8-2,-8-1 0,-8 0-2,-5 2-4,-4 6 0,-19 6-2,0 5 4,0 4 6,-11 5 0,-15-2 0,-12 5 4,-1-1-2,-5-1 0,1 5 2,-1 4 0,10 4 0,-2 0 0,8 0 0,5 4 2,2 13-4,3 8 0,0 3 2,0 5-4,5 0 2,0 0 0,11 5 0,-3-5-2,5-5 0,0 3 0,0-8 0,0-2-2,0-1-6,0-7-390</inkml:trace>
          <inkml:trace contextRef="#ctx0" brushRef="#br0" timeOffset="2384.9433">2368 397 834,'8'6'66,"2"-6"866,-10 0-864,8 0-54,2 0 4,-2-6 2,0-13-8,2-1-10,-8 0-2,-2-3 2,0 0-2,0 2 0,0 4 0,-20 1 0,-6 3 0,-13 1 0,3 6 0,-7 4 0,9 2 2,-5 0 2,-4 8 2,7 12-2,2 3-2,3 4 2,5 2-2,8 3 0,11-5 0,7 5 0,0-3 0,0-2 0,0-1-2,0-1 0,0-4 2,7-1-2,19-3 0,0-5 0,10-4 0,-5-4 0,2-4 0,11 0 0,0-12 0,8-12 2,-1-6-2,-7-7 0,7-4 0,-9 0-2,-17-3 0,-9 4 0,-16 4-2,0 1 4,0 6 0,-16 2 0,-22-1 0,-16 3 0,-16 4 0,-2-1 2,-8 2-2,11 6 0,-1 3 0,11-1 2,7 5 0,3-2 0,16 0-2,2 2 2,13 4 0,5-4 0,8 4-2,5-3 2,0-8 0,0-3-2,36-4 0,2-5 0,19 3 0,-5-1 0,4 5 0,1 3 0,-11 6 0,3 6-2,-18 4-4,-18 0-2,-13 3-18</inkml:trace>
          <inkml:trace contextRef="#ctx0" brushRef="#br0" timeOffset="2899.5094">2791 104 1146,'0'0'786,"0"0"-760,0 0-8,0 10-4,0 5-8,0 4 0,0 4-4,0 8 2,0 5-2,0 1 0,0 7-2,7-4 0,-2 4 2,-2-2-2,-3-2 0,5-5 0,-5-7 0,0-4 0,0-8-2,0-4 2,0-8-4,0 0-2,0-1-6,0-3-40</inkml:trace>
          <inkml:trace contextRef="#ctx0" brushRef="#br0" timeOffset="3439.2379">2997 211 740,'5'0'0,"5"0"1136,-10 0-1086,3 0-30,2 0 0,0 8-10,-5 2-2,0 5-4,0 5 0,0 3 2,0 5-4,-5 1 0,-21-2-2,0 1 0,-5-5 0,0-10 0,13 0 0,3-8 0,2-5 0,8 0-2,5 0 0,0 0-2,0 0-2,0 0 6,0 0 2,0 0-2,0 0 0,0 6 0,0 1 0,0 2 2,13-2-2,5 1 0,-5 1 0,12 0 2,-4 1-2,2 3 0,-2-1 0,5 2 2,-8 1-2,7 0 2,-4-2-2,7-4 0,-2-3 0,0-2 0,5-1 0,-11-3 0,1 0-2,-6 0 0,-2 0-2,-10 0-4,-3 0-72</inkml:trace>
          <inkml:trace contextRef="#ctx0" brushRef="#br0" timeOffset="4284.3265">3635 499 600,'11'11'1270,"-9"-1"-1212,3 1-40,3-5 2,-8 0-4,10-2-12,6-4 0,-6 0-4,3 0 0,5-20 4,-5-5 0,0-4-4,-10-4 0,2-4 0,-5 4 0,0-3 0,-5 1 0,-24 1-2,-12 7 2,13 8 0,-3 7 0,-5 7 0,7 5 2,1 0-2,0 0 2,4 9 0,-6 9-2,4 1 0,10 7 0,-12 3 0,7 6 0,1 2 0,7 6 0,0-2 0,8-1 0,5 0 2,0-6-2,0 1 0,0-7 0,31-1 2,2-8-2,3-4 0,6-4 0,1-6 0,-4-5 0,5 0 0,-8-5 0,-5-17 0,-6-5-2,-9-3 2,7-3-4,-15 0 2,-8 1-2,0 3 2,0 2-2,0 7 2,0 9 2,0 2 0,0 9 0,0 0 2,0 0-2,0 0 0,0 0 2,0 14 0,0 3 4,0 2-2,5 2-2,3 0 0,2 5 0,3-1 2,5 2-2,-5 3 0,0-2 0,2-5-2,3 0 2,-10-7-2,2-3 0,-5-5 0,-5-4-2,0-2-2,0-2-22</inkml:trace>
        </inkml:traceGroup>
        <inkml:traceGroup>
          <inkml:annotationXML>
            <emma:emma xmlns:emma="http://www.w3.org/2003/04/emma" version="1.0">
              <emma:interpretation id="{437E0E9F-CBCB-42A5-88A5-8510FDCDC8F5}" emma:medium="tactile" emma:mode="ink">
                <msink:context xmlns:msink="http://schemas.microsoft.com/ink/2010/main" type="inkWord" rotatedBoundingBox="10095,16280 16637,16634 16578,17713 10037,17360"/>
              </emma:interpretation>
              <emma:one-of disjunction-type="recognition" id="oneOf2">
                <emma:interpretation id="interp10" emma:lang="en-US" emma:confidence="0.5">
                  <emma:literal>Hexagenerian</emma:literal>
                </emma:interpretation>
                <emma:interpretation id="interp11" emma:lang="en-US" emma:confidence="0.5">
                  <emma:literal>Hecoxagriel a</emma:literal>
                </emma:interpretation>
                <emma:interpretation id="interp12" emma:lang="en-US" emma:confidence="0">
                  <emma:literal>Heoxagrel a</emma:literal>
                </emma:interpretation>
                <emma:interpretation id="interp13" emma:lang="en-US" emma:confidence="0">
                  <emma:literal>Hexatriene a</emma:literal>
                </emma:interpretation>
                <emma:interpretation id="interp14" emma:lang="en-US" emma:confidence="0.5">
                  <emma:literal>Head xagreela</emma:literal>
                </emma:interpretation>
              </emma:one-of>
            </emma:emma>
          </inkml:annotationXML>
          <inkml:trace contextRef="#ctx0" brushRef="#br0" timeOffset="5182.8133">4831 279 834,'0'-9'66,"0"-7"-66,0-1 0,0-1 60,18 1-60,-5 11 0,-1-1 0,-4 3 0,-3 1 0,-5 3 700,0-2-502,0 2-148,0 0-8,0 0-10,0 9-20,0 13-2,0 5-2,0 9-4,3 5-2,7 2 0,-2 2 0,5-4 0,0 0-2,0-2 0,-3-4 0,-2-2 0,5-3 2,-8-10-2,-5 1 0,0-10-2,0-3 2,0-4 0,0-4-2,0 0 0,0-2-2,0-15-16,-5-8-42,-8 2-78</inkml:trace>
          <inkml:trace contextRef="#ctx0" brushRef="#br0" timeOffset="5382.5896">4939 564 600,'0'-1'1086,"-5"1"-922,5-3-114,0 2-14,-3 1-18,3-2-4,0-2-6,0-2-2,3 0-2,28 0 2,5 6-2,-3 0-2,1 0 0,-3 0 0,-1 0-2,-4 0 0,-3 2-4,-7-2-4,-11 0-8,-5 0-18,0 0-464</inkml:trace>
          <inkml:trace contextRef="#ctx0" brushRef="#br0" timeOffset="5665.961">5148 258 600,'0'0'0,"0"0"1116,0 0-898,0 7-192,0 7-6,0 2-10,0 0-4,0 1 0,0 4-4,7 5 2,4 6-2,-4 2 0,1 6 0,2-3 0,-2 1-2,10-4 0,-10-1 0,2-1 0,-2-7 0,-3-4 0,-2-7-2,2-8-2,-5-4-4,0-2-30</inkml:trace>
          <inkml:trace contextRef="#ctx0" brushRef="#br0" timeOffset="7417.7452">5390 601 600,'13'0'300,"-3"0"696,5 0-972,8 0 10,3-14-12,18-5-12,0-1-6,-6-1-4,9 0 2,2-3-2,-11 5 0,1 4-2,-13 2 2,-8 6 0,-18-1-2,0 5 0,0-7 0,-26 3 2,-13-2-4,-10-1 2,-2 4 0,-11 2 0,16 4 2,2 0 0,0 1 0,26 20 2,-2-2 0,12 4 2,8 3 0,0 2 0,0 1-2,0 0 2,0-4-2,0 3 0,13-5 0,2-1 0,-2 0 0,10-3-2,-2-1 0,2-4 2,11-3-2,-4-3 0,27-7 0,5-1 0,10 0-2,8-5 2,5-17 0,-3-3-2,-7-2 0,-11-3-4,-7 2-2,-18 3 0,-16 2-6,-20 5-2,-3 5 6,0 1 4,0 4 6,-16 5 4,-2 0 2,0 3 4,10 0 2,-5 12-4,8 11 2,5 2-6,0-1 2,0 1 0,0 1-4,13-2 2,10-3 0,3-1-2,0-5 0,5-1 0,-6-4-2,6-3 0,3-3 0,-1-4 0,3 0-2,3-17 2,-8-11 0,0-1 0,-16-2-2,-4-1-2,-11-1 2,0 2 0,0 2 0,-13-5 0,-26 4-2,-10 4 0,5 7 0,1 9 2,1 10 2,1 0 2,8 0 0,-3 20 2,15 3 0,-5 2 0,13 0 0,1 3 0,6-3-2,6 0-2,0 3 2,0-2-2,0-1 2,6-2-2,9-3 0,3-2 2,8-8-2,0 5 0,2-6 0,0-3 0,8-4 0,8-2 0,2-2 0,11-19 0,7-5-2,3-1 2,3-5-2,-11 3-2,-2-2 0,-18 2-2,-9 7-2,-12-1 4,-18 5 2,0 9 2,0-3 0,0 8 2,-23 2 0,-2 2 2,9 0 2,3 0-4,-2 12 0,12 7 0,-2 3 0,5 1 2,0 2-2,0-1 0,0-1 0,0 1-2,13-3 2,10 1-2,3 1 0,-6-1 2,6-4-2,-3-1 0,6-3 0,-1-7 0,-2-3 0,0-4 0,5 0 0,-6-5 0,14-15 0,-6-3-2,-2-4 2,-13-1-2,-5-3 0,-5-3 0,-8 4 2,0-4 0,-8 3-2,-30 0 2,-14 1 0,-10 5 0,0 5 0,-2 9 0,7 8 0,6 3 0,7 17 0,11 15 2,7 9 0,3 0-2,15-1 2,8-3-2,0-6 2,0-3-2,15-5 0,21-5 0,-2-1 2,-3-5-2,7-3 0,-2-3 0,3-6 0,0 0 0,-1-2 0,6-16-2,0-6 2,0-6-2,-6-1 0,-7-5-2,-10 1-2,-21 0 0,0 2-4,0-2 4,-16 2 2,-38-4 2,-18 5 0,-8 3 2,-5 3-2,-10 9 2,13 7 0,2 4 6,8 2-2,18 0 0,12-4-2,1-1 4,26-2-4,10-7 0,5 0-2,0-4 2,20-1-2,29 0 2,10-1-2,11 0 0,5 6-2,7 5 2,-7 8-2,-16 5-4,-23 0-14</inkml:trace>
          <inkml:trace contextRef="#ctx0" brushRef="#br0" timeOffset="8152.9538">7708 440 600,'0'0'0,"0"0"1272,-3 0-1198,3 0-64,0 0 4,0 9 4,-5 7-6,-2 1-4,-9 7-2,1 1-2,-11 3-2,3 1-2,-8 2 2,-3 5-2,-4 1 0,-1 4 0,8 0-2,5-3 2,3-6-2,23-11-4,-8-11-24</inkml:trace>
          <inkml:trace contextRef="#ctx0" brushRef="#br0" timeOffset="7880.4739">7448 475 600,'0'0'0,"10"0"1132,-2 0-980,0 0-132,2 6 24,3 6-20,0 5-8,7 4-4,-2 5-8,8 2 0,0 2 0,0 4-2,4-5-2,-4 1 2,0-5-2,0-1 0,2-7 0,-2-2 0,-11-7-2,3-4 0,-5-4 0,-2 0-4,-11 0-2,0-8-30</inkml:trace>
          <inkml:trace contextRef="#ctx0" brushRef="#br0" timeOffset="9663.4272">7973 639 600,'0'0'300,"0"6"640,0 8-884,0-1-24,0 5-12,0 1-8,0-1-4,0 1-2,5-3 0,16-4-2,10 0-2,5-9-2,5-3 0,0 0 0,14-6 0,-6-13 0,-6-3-2,-9-3-2,-8 0-4,-8-3 2,-13 0-4,-5 3 2,0 1 4,0-3 4,-36 4 2,-6-4-2,-1 3 0,-11 7 0,7 9 0,3 8 0,6 0 4,-6 20-2,18 7 4,3 4 6,8 1-4,4-2-2,9-2-2,2-2 0,0-3 0,0-4 0,7-3 0,14 0-2,7-7-2,6-2 2,2-6-2,5-1 0,13-1 0,-7-21 0,4-5-2,-2 0 0,-5-1-10,-13 0-10,-11 3-50,-7 1-264,-8 5-140,-5 8 476,0 3 218,0 4-18,0 4-48,0 0-14,0 2-96,0 15 0,3 2 0,7 3-18,3 0-8,8-3-2,-3-1-6,8-3-6,10-2 0,-3-8-2,6-5 0,-3 0 0,15-4 0,1-19 0,-1-6 0,-7-2-4,-8 1-12,-18 0 8,-10 2-6,-8 0 8,0-2 6,-26-1 2,-23-1 0,3 3 2,-6 6-2,9 9 0,-1 13 6,8 1 4,7 4-2,-1 17-4,11 5-2,7 5 2,4 0 0,8 4-2,0-4-2,0 1 0,0-3 0,0-2-2,15 0 2,9-1 0,1-1-2,1-3 0,0 0 2,10-1-2,-3 3 0,-2-1 0,3 0 0,10 5 0,-8 1 0,-3 5 0,-10 3-2,6 5 2,-11 1 0,-11 0-2,-7-2 2,0-2 0,0-8-2,-20-1 2,-14-10 0,-7-7 0,-5-3 0,-3-8 0,-3-2 0,1 0 2,7-6-2,5-13 0,14-4 2,12-4-2,13-2 2,0-4-2,0 0 0,7-6 0,24-3-2,8-2 2,0-6-2,4 3 0,6-3-4,-2 4-8,2 5-50,-11 4-204,1 3 102,-13 6-368,-3 10 534,-10 2 376,-11 5-116,9 8-112,-11 2-96,2 1-4,-2 0-14,0 0 2,5 0-12,0 7-8,3 8 2,-8 3-2,0 8-10,0-1 0,0 4-2,0 0-2,0 3 2,0-3-2,0 4 0,0-2 0,0-1-2,8-5 2,2-8-2,3-4 0,8-9 0,2-4 0,3 0-2,7-10 2,16-16-2,8-3-2,2-2-4,-2-1-8,-3 1-52</inkml:trace>
          <inkml:trace contextRef="#ctx0" brushRef="#br0" timeOffset="9900.0996">9594 557 1004,'-13'0'82,"-10"0"788,7 0-856,3 3 0,3 10-8,5 8 4,2 0-2,-2 6-2,0 1 0,2 2-2,-2-1-2,5 2 0,0 4 0,0 0 0,0 0 0,0-2-2,0-1 0,0-6 0,0-7 0,5-5 0,-5-6 0,0-4-2,0-4 0,0 0-8</inkml:trace>
          <inkml:trace contextRef="#ctx0" brushRef="#br0" timeOffset="10562.8007">9671 957 740,'0'3'376,"0"-3"448,0 0-810,13 0 8,5-12-6,8-6-8,4-7-6,1-5-2,-2-1 0,7-4-2,-5 0 0,-6-1-2,-7 2 0,-10 0 2,-8 3-2,0 5 0,0 5 0,0 9 4,0 4 0,0 8 0,-18 0 0,10 0 4,-4 16-2,-6 5 0,12 3 2,4 3 2,2 3 0,0-2-2,0 2 0,0 1 0,0 2 0,0-3-2,2-2 2,11-5-2,0-5-2,3-5 2,-1-4-2,8-9-2,-7 0 2,15 0 0,0-14-2,7-7 0,1-3-4,5-4-6,-8-2-100</inkml:trace>
          <inkml:trace contextRef="#ctx0" brushRef="#br0" timeOffset="10829.3105">10297 572 834,'0'-21'344,"0"9"-344,8 8-32,2 4-28,-2 0 60,-1 10 136,-7 12 574,0 3-676,13 2-12,-8 3-6,8 1-8,-2 0-2,-4 3-2,1-1 0,-3 0-2,3 2-2,5-2 2,0 0-2,0 1 0,-3-7 0,-2-3 0,-8-11 0,10-5 0,-10-8-2,2 0 0,4 0-2,-6-14-6,0-3-242</inkml:trace>
          <inkml:trace contextRef="#ctx0" brushRef="#br0" timeOffset="11631.6999">10931 758 740,'0'4'1162,"0"0"-1136,0-2 8,0 0 0,0 0-24,0-2-8,0 0-2,0 0 0,0-8 0,5-11 2,8-3-2,-1-5 0,-4 1-2,-8 1 2,0-2-2,0 3 2,-8 2-2,-15 3 2,-10 5 0,2 6 0,-8 8 0,1 0 0,-1 12 0,-2 12 0,7-1 2,3 5-2,11-4 2,7 4 0,8-1 0,5 3 0,0 0 0,0-1 0,13-3 0,12 1 0,6-9 0,-5 0-2,13-8 2,-3-4-2,-3-6-2,6 0 2,-3-6 0,-3-14 0,-2-3-2,-5-3-2,0-1 2,-8 2-2,-5 3 0,-6 3 2,4 1 2,-11 7 0,0 3 0,0 2 0,0 6 2,0 0 0,0 0 0,0 14 0,5 5 0,10 3 0,3 7 0,13 2 2,3 2-2,4-1-2,4-5 2,-9-2-2,-7-3 0,0 0 0,-13-5 0,-3 0 0,-10-3-2,0-4 0,0-4-52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22:35.953"/>
    </inkml:context>
    <inkml:brush xml:id="br0">
      <inkml:brushProperty name="width" value="0.01764" units="cm"/>
      <inkml:brushProperty name="height" value="0.01764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78FA5D-4B43-4EE7-A196-B47A77768FCB}" emma:medium="tactile" emma:mode="ink">
          <msink:context xmlns:msink="http://schemas.microsoft.com/ink/2010/main" type="writingRegion" rotatedBoundingBox="3350,6096 13674,5866 13696,6884 3373,7114"/>
        </emma:interpretation>
      </emma:emma>
    </inkml:annotationXML>
    <inkml:traceGroup>
      <inkml:annotationXML>
        <emma:emma xmlns:emma="http://www.w3.org/2003/04/emma" version="1.0">
          <emma:interpretation id="{AC9CF305-15C7-4712-A424-AA92FF49E723}" emma:medium="tactile" emma:mode="ink">
            <msink:context xmlns:msink="http://schemas.microsoft.com/ink/2010/main" type="paragraph" rotatedBoundingBox="3350,6096 13674,5866 13696,6884 3373,7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11F684-C079-4AE7-836D-260D90FEDA87}" emma:medium="tactile" emma:mode="ink">
              <msink:context xmlns:msink="http://schemas.microsoft.com/ink/2010/main" type="line" rotatedBoundingBox="3350,6096 13674,5866 13696,6884 3373,7114"/>
            </emma:interpretation>
          </emma:emma>
        </inkml:annotationXML>
        <inkml:traceGroup>
          <inkml:annotationXML>
            <emma:emma xmlns:emma="http://www.w3.org/2003/04/emma" version="1.0">
              <emma:interpretation id="{B51FB6CD-6F2A-49D5-901C-A7A704CD458D}" emma:medium="tactile" emma:mode="ink">
                <msink:context xmlns:msink="http://schemas.microsoft.com/ink/2010/main" type="inkWord" rotatedBoundingBox="3354,6264 6187,6201 6205,7048 3373,7111"/>
              </emma:interpretation>
              <emma:one-of disjunction-type="recognition" id="oneOf0">
                <emma:interpretation id="interp0" emma:lang="en-US" emma:confidence="0.5">
                  <emma:literal>Doer</emma:literal>
                </emma:interpretation>
                <emma:interpretation id="interp1" emma:lang="en-US" emma:confidence="0">
                  <emma:literal>Door</emma:literal>
                </emma:interpretation>
                <emma:interpretation id="interp2" emma:lang="en-US" emma:confidence="0">
                  <emma:literal>Dorr</emma:literal>
                </emma:interpretation>
                <emma:interpretation id="interp3" emma:lang="en-US" emma:confidence="0">
                  <emma:literal>Dour</emma:literal>
                </emma:interpretation>
                <emma:interpretation id="interp4" emma:lang="en-US" emma:confidence="0">
                  <emma:literal>Down</emma:literal>
                </emma:interpretation>
              </emma:one-of>
            </emma:emma>
          </inkml:annotationXML>
          <inkml:trace contextRef="#ctx0" brushRef="#br0">453 0 1698,'0'0'0,"0"0"42,0 0 126,0 0-112,0 0-40,0 4-4,0 4 0,0-1-6,0 4 2,0 3-6,0 1 2,0 8-2,8 5 0,-8 7-2,7 4 2,-1 8-2,1 1 0,4 5 2,-9 2-2,8-3 0,-10-1 0,3 1 0,-3-3 0,0-6 0,0-2 0,0-7 0,0-6 0,0-7 0,0-7 0,0-6 0,-3-6 0,-7-2 0,2 0 0,-4-6-2,-1-16 2,13-3 0,-8-4 0,8 0 0,0 3 0,0 3 0,8 3 0,-1 11 0,-1 0 0,1 9 0,4 0 0,1 0 0,7 0 0,-12 16 0,11 1 0,-5 3 0,-5-2 0,18-2 0,-8 3 0,0-4 0,2 1 0,1-4 0,2-2 0,3-4 0,0-5 0,-1-1 0,11 0 0,3-9 0,-5-13 0,-6-5 0,-13-6 0,-2-6 0,-2-6 0,-11-4 0,0 0 0,0-2 0,-26 0 0,-36 3 0,-13-1 0,-15 5 0,3 10 0,-4 2 0,4 9 0,4 4 0,9 7 0,9 4 0,19 8 2,2 0-2,13 2 0,0 20 0,11 8 0,2 3 0,10 3 0,-2-1 0,10-4 0,0 1 0,0-3 0,0-2 0,0-3 0,25-1 0,6-4 0,5-3 0,3-4 0,5-5 0,12-6-2,4-1 0,9 0-4,1 0-192</inkml:trace>
          <inkml:trace contextRef="#ctx0" brushRef="#br0" timeOffset="632.2393">1143 637 1610,'-5'0'194,"0"6"-58,0 1-100,5 4-16,0-1-10,0 3-4,0 1-2,18 1-2,0 1 0,3 0-2,2-4 2,-5-2-2,8-5 0,-1-1 0,1-4 0,0 0-2,5-2 2,0-19 2,-6-3-2,-4-7 0,-3-3 0,-5-3 2,-5 3-2,-8-2 0,0 5 0,0 3 0,0 5 0,-16 5 0,-7 9 0,-8 5 0,-2 4 2,-6 0-2,3 0 0,-3 13 0,6 5 0,4 1 0,4 3 0,4 4 2,8-1-2,3 1 0,7 1 0,3-4 0,0 1 0,0-3 0,3-4 0,20 1 0,-2-5 0,2-4-2,-3-5 2,6-3-4,0-1-16</inkml:trace>
          <inkml:trace contextRef="#ctx0" brushRef="#br0" timeOffset="1209.3918">1710 792 1522,'0'0'384,"0"0"-310,0-5-50,18-10-14,18-7-6,-8-3 0,3-4-4,0-6 2,-5-3-2,-8 1 0,-10 0 0,-3 6 0,-5 3 0,0 3 0,0 8 0,-5 5 0,-13 4 0,2 6-2,-2 0 2,11 2 2,-6 0-2,-3 8 0,8 9 2,3 1-2,5 2 0,0-1 0,0 3 2,0 1-2,13 2 0,10 3 2,-2-1-2,-3 1 0,0-3 0,0 0 0,-5-1 0,0-4 0,0-3 0,0-5 0,-11-2 0,9-5 0,-11-3-2,7-2 2,-7 0-2,0 0 2,0 0-2,0-9 0,0-9-4,0 0-40</inkml:trace>
          <inkml:trace contextRef="#ctx0" brushRef="#br0" timeOffset="1654.9513">2189 591 1244,'0'-7'698,"0"-2"-664,0-3-10,0-4-14,8 2-4,10 1-2,0-1-2,8 1 0,-1 1 0,6 4-2,-5 4 0,0 2 0,0 2 0,-6 0 0,3 2 0,-5 13 0,-5-1 0,-5 4 0,-8 1 0,0 2 0,0-1 0,0 4 0,0 2 0,0 3 0,0 0 0,-5-1 2,2-1-2,3-4 0,0-5 0,0-4 2,0-9-2,0-3 0,26-2 0,18 0 0,2-11 0,6-7 0,10-4-2,-6 5 0,-9 1-4,-6 4-84</inkml:trace>
        </inkml:traceGroup>
        <inkml:traceGroup>
          <inkml:annotationXML>
            <emma:emma xmlns:emma="http://www.w3.org/2003/04/emma" version="1.0">
              <emma:interpretation id="{55D15D40-185C-4733-8C40-4AD0E7F5FA4D}" emma:medium="tactile" emma:mode="ink">
                <msink:context xmlns:msink="http://schemas.microsoft.com/ink/2010/main" type="inkWord" rotatedBoundingBox="9206,5965 13674,5866 13696,6884 9229,6984"/>
              </emma:interpretation>
              <emma:one-of disjunction-type="recognition" id="oneOf1">
                <emma:interpretation id="interp5" emma:lang="en-US" emma:confidence="0.5">
                  <emma:literal>Protect</emma:literal>
                </emma:interpretation>
                <emma:interpretation id="interp6" emma:lang="en-US" emma:confidence="0.5">
                  <emma:literal>Binate W</emma:literal>
                </emma:interpretation>
                <emma:interpretation id="interp7" emma:lang="en-US" emma:confidence="0">
                  <emma:literal>Protest</emma:literal>
                </emma:interpretation>
                <emma:interpretation id="interp8" emma:lang="en-US" emma:confidence="0">
                  <emma:literal>Binate N</emma:literal>
                </emma:interpretation>
                <emma:interpretation id="interp9" emma:lang="en-US" emma:confidence="0">
                  <emma:literal>Minaret</emma:literal>
                </emma:interpretation>
              </emma:one-of>
            </emma:emma>
          </inkml:annotationXML>
          <inkml:trace contextRef="#ctx0" brushRef="#br0" timeOffset="3030.6887">5844-267 1744,'0'-7'166,"0"4"-120,31 1-18,13 0-12,2 0-10,11-2 0,8 1-2,-4-2-2,-4 5-2,-5 0 0,-14 0 0,-2 12 0,-15 9 0,-3 8-2,-10-1 2,-8 7 2,0 5-2,0 2 0,0 0 0,-3 2 0,3 2 2,0-4-2,0 2 0,3 2 0,22-1 2,6 2-2,-7 0 0,4 0 0,-5-2 0,-2 1 0,-8 2 0,-1-6 0,-6-1 0,-1-3 0,-3-6-2,-2-8 0,0-6 0,0-9-4,0-6-8,5-3-86</inkml:trace>
          <inkml:trace contextRef="#ctx0" brushRef="#br0" timeOffset="2555.3651">5875-252 1494,'0'0'166,"0"0"82,0 0-186,0 10-40,0 7-8,0 7-4,0 7-6,0 6 0,0 4-2,3 4-2,7 2 2,-2 3 0,5-1-2,0 5 0,-3 2 0,-7 1 0,-3 1 0,10-1 0,-10-4 0,8-2 0,-1-6 0,9-8 0,-8-8-2,-1-10 2,-2-8-2,-5-6 0,0-5 0,0 0-4,0 0-10,0-19-248</inkml:trace>
          <inkml:trace contextRef="#ctx0" brushRef="#br0" timeOffset="3985.3162">7024 206 1590,'0'0'226,"-2"-1"-118,2 1-72,0 0-16,0 4-8,0 14-2,0 6-4,0 3-2,0 6 0,0 0-2,0 2-2,-6 2 0,-1 0 2,-6-1-2,3-5 0,2-8 0,0-6 0,8-9 0,0-8 0,0 0 0,-10 0 0,10-15 0,0-12-2,0-9 2,0-5 2,0-5-2,0-3 0,18 0 0,2 4 0,4 12 0,-6 11 0,-16 13 0,3 9 0,1 0 0,-6 0 0,0 9 0,0 9 2,0 1 0,0 3-2,0 1 0,2 1 0,11 2 2,-3-1-2,6 0 0,-6 3 0,8-4 2,-5 0-2,2 0 0,-2-7 0,0-3 0,5-6 0,0-6 0,0-2-2,11 0 2,-6-22 0,3-3 0,-1-3 0,-1-4-2,-4 1 2,-2-3 0,-5 6-2,-10 7 2,-3 9 0,0 6 0,0 6 0,0 0 0,0 0 2,-8 6-2,-5 13 0,5 1 0,8 4 2,0 3-2,0 3 0,0-3 0,0 0 0,16-3 0,12-3 0,0-5 0,-2-7 2,18-5-2,0-4 0,12 0 0,1-19 0,5-8-2,2-9 2,-12-3 0,-16 0 0,-16 0 0,-20-2 0,0 2 0,-7 0 0,-42 2 0,-16 11 0,-9 11 0,-1 15 0,3 0 0,10 15 0,5 15 0,14 7 0,14 3 0,11 2 0,11-3 0,7-2 0,0-3 0,20-11 0,29-10-2,5-13-4,16 0-10</inkml:trace>
          <inkml:trace contextRef="#ctx0" brushRef="#br0" timeOffset="4616.5884">7967 356 1770,'-3'4'132,"3"-2"-82,0 3-26,0 3-10,21 8-2,10 0-6,2 3-2,-7 4-2,-3 1 0,-10 1-2,5-3 0,-2-9 2,-6-3-2,3-8 0,2-2 0,9-2-2,6-23 2,4-4 0,10-7 0,-6 2 0,6-2-2,-5 1 2,-3 3-2,-10 7 2,-19 12 2,4 7-2,-11 6 2,0 0-2,0 0 2,0 7-2,0 14 2,0-1-2,0 8 0,0-1 2,0 3-2,0-3 2,0-2-2,0-1 2,13-4-2,-1-3 0,-4-5 0,-3-7 0,-5-5 0,0 0 0,0 0 0,0-9 0,0-13 0,0-1 0,-18-5 0,-13-3 0,0 0 0,-10-4 0,-13-1 0,8 7-2,-3 7 2,10 7 0,21 9 0,5 3 2,11 0-2,2 3 0,0 0 0,7 0 0,27 0 2,23-4-2,-3-1 0,10-3 0,-5 3 0,3 0 0,-5 5-2,-8 0 0,-11 0-2,-17 5-74</inkml:trace>
          <inkml:trace contextRef="#ctx0" brushRef="#br0" timeOffset="5098.2604">8974 470 1754,'11'0'166,"4"0"-118,3 0-24,13 0-10,2 0-8,16-3 0,3-8-4,10-9 0,-6-1 0,-9-1-2,-11-1 0,-23-1-2,-6 1 2,-7 0-2,0-5 2,-31-6 0,-15 0-4,-11-2 0,6 9-2,2 13 0,5 14 4,6 0 0,-1 18 2,0 11 0,14 8 4,6 4 0,7 0 0,12 0 0,0-1-2,0-2 0,0-2 0,0-3 0,5-4-2,23-6 2,3-3-2,18-6 0,-3-6 0,11-7 0,5-1-2,7 0 0,1-15 0,2-8-6,-5-5 0,-8-5-4,-7-5-50</inkml:trace>
          <inkml:trace contextRef="#ctx0" brushRef="#br0" timeOffset="5430.6256">9760 130 1540,'-8'0'238,"3"9"-118,5-5-106,0 4 0,0 1 14,0 1-16,0 4 0,0 6-4,0 3-2,0 6 2,0 2-2,0 5 0,0 1-2,0 2 0,0-2-4,10 0 2,-2-4-2,0-1 2,2-4-2,-2-3 0,10-8 0,-13-3 0,3-9-2,-8-5 0,5 0-2,-3 0-6,4-15-4,1-13-166</inkml:trace>
          <inkml:trace contextRef="#ctx0" brushRef="#br0" timeOffset="6242.5141">9773 415 1382,'0'-4'468,"10"0"-416,47-2 4,12-2-30,3 2-12,3 0-8,-5 3-4,-14 0-2,-4 3-2,-16 0-14,-34 0-48,-2 0-250</inkml:trace>
          <inkml:trace contextRef="#ctx0" brushRef="#br0" timeOffset="5714.6595">10017 127 1486,'-18'0'370,"0"0"-294,11 10-36,2 8-22,5 5-4,0 4-6,0 9-2,0-2-2,0 6-2,0-1 0,12 0-2,1-4 2,0-2-2,0-1 0,-3-7 0,-5-4 0,3-4 0,0-10-2,-8-3 0,5-4 0,0-4-4,3-20-4,0-11-50</inkml:trace>
          <inkml:trace contextRef="#ctx0" brushRef="#br0" timeOffset="6019.7108">10321 57 1682,'-18'6'242,"11"6"-198,-4-1-20,11 4-12,0 7-4,0 6-2,0 3-4,0 7 2,0 0-2,0 4-2,0 4 2,0-5 0,0 0 0,0-2-2,11-4 0,-4-2 0,-7-5 0,0-5 0,8-3 0,-8-6 0,0-7-2,5-3 0,-5-4 0,0 0-2,0-4-4,0-15-86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22:44.404"/>
    </inkml:context>
    <inkml:brush xml:id="br0">
      <inkml:brushProperty name="width" value="0.01764" units="cm"/>
      <inkml:brushProperty name="height" value="0.01764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B6CA45-1129-4BD0-BEAD-630AB858BCFA}" emma:medium="tactile" emma:mode="ink">
          <msink:context xmlns:msink="http://schemas.microsoft.com/ink/2010/main" type="inkDrawing" rotatedBoundingBox="1054,7354 16571,7212 16573,7388 1056,7530" shapeName="Other"/>
        </emma:interpretation>
      </emma:emma>
    </inkml:annotationXML>
    <inkml:trace contextRef="#ctx0" brushRef="#br0">0 108 1596,'7'2'22,"6"3"274,0-2-254,5 1-18,13-2-12,15-2-4,16 0-2,8 0-2,12 0-2,3-8 0,16 2 0,4 6 0,-2 0-2,5 0 0,1 0 0,4 6 2,-5 0-2,-2 0 0,7-2 0,-2 0 0,2-3 0,13 3 0,-7-2 0,7 2 0,8 3 0,0-2 0,5 3 0,-7-2 0,-4-1 0,-1-5 0,-1 0 0,8 0 0,10 0 0,-5-8 0,-10 7 0,-3-1 0,-18 2 0,-12 0 0,4 0 0,-5 0 0,1 7 0,-1 2 0,11-5 0,2-3 0,5-1 0,3 0 0,5 0 0,5 0 0,-2-4 0,-8 3 0,-3-2 0,-5 2 0,-7 1 0,-1-1 0,-2 1 0,-2 0 0,-1 0 0,3 0 0,-13 0 0,8 0 0,2 6 0,0 1 0,6-3 0,2 3 0,-3-2 0,16 2 0,-3-3 0,6-4 0,-8 0 0,7 0 0,3 0 0,0-6 0,11-2 0,-1-2 0,3 4 0,5 1 0,-10 1 0,-3 4 0,-7-1 0,-9 1 0,4 0 0,-9 0 0,9-4 0,-4 4 0,1-1 0,-8-2 0,0 2-2,-5-4 2,10 0 0,-5 0 0,3-2 0,10 1 0,5 1 0,15-2 0,11 2 0,5-1 0,0-2 0,0 4 0,-13-2 0,-5 2 0,-2 0 0,2-1 0,-6 2 0,12-4 0,-9 3 0,-2-2 0,-3 2 0,-2 2 0,-3 0 0,-5 0 0,5 0 0,2-1 0,6 1 0,2-2 0,3 2 0,-2 0 0,-9 0 0,4 2 0,-4 0 0,1 0 0,12-4 2,6 0-2,2-2 0,1 1 0,-11-3 0,-8 4 0,-10 0 0,2 4 0,-2 0 0,-3 0 0,1 0 0,-6 0 0,0 0 0,-7 0 0,-6 0 0,-13 1 0,-4 3-2,-17-1 2,-14-2 0,-16 2 0,-21 1-2,-10-1 0,0 5-2,-54-2-2,-16-6-8,-2 0-22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23:17.902"/>
    </inkml:context>
    <inkml:brush xml:id="br0">
      <inkml:brushProperty name="width" value="0.01764" units="cm"/>
      <inkml:brushProperty name="height" value="0.01764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2347B5-B558-4397-AB42-C8B8EACA5F5A}" emma:medium="tactile" emma:mode="ink">
          <msink:context xmlns:msink="http://schemas.microsoft.com/ink/2010/main" type="inkDrawing" rotatedBoundingBox="17318,1464 23244,1442 23249,2736 17323,2757" hotPoints="23100,1320 23177,2499 17492,2869 17415,1690" semanticType="enclosure" shapeName="Rectangle">
            <msink:sourceLink direction="with" ref="{B5934601-B828-445C-9FC1-F172CBDD6796}"/>
          </msink:context>
        </emma:interpretation>
      </emma:emma>
    </inkml:annotationXML>
    <inkml:trace contextRef="#ctx0" brushRef="#br0">-884-88 1454,'0'5'142,"0"1"86,0-2-126,0 0-60,0-2-20,0 0-8,0 0-6,13 0-2,15-2-4,16 2 2,10-2-4,0 0 2,16 0-2,10 0 0,5 0 0,7 0 0,4 0 0,12 0 2,0 0-2,-7 0 0,7 0 0,-13 0 0,-2 0 0,-3 0 0,-2 4 0,2 0 0,5 0 0,11-4 0,4 0 0,4 0 0,-1 1 0,-7 1 0,-11 4 0,-10 2 0,-3 2 0,-7 0 0,2-2 0,-7 1 0,0-1 0,-1-4 0,1 2 0,9-6-2,-1 0 2,12 0 0,3 0 0,-3 0 0,3 2 0,-3-2 0,-3 0 0,-4 0 0,-6 0 0,-2 0 0,-3 0 0,3 0 0,2 0 0,-2 0 0,7 0 0,6 0 0,2-4 0,-3 0 0,-4 0 0,-6-2 0,-7 2 0,7-1 0,-8 0 0,6 1 0,-5 0 0,-6 1 0,3-1 0,-10 4 0,-6-2 0,-4-2 0,1 2 0,-4 0 0,-5-2 0,5 4 0,-6 0 0,9 0 0,-3 0 0,-1 0 0,1 0 0,-13 0 0,-5 0 0,-6 0 0,-7 0 0,-2 2 0,-11 4 0,0-2 0,2 0 0,-2 0 0,0 0 0,5 1 0,0 3 0,-5 3 0,3-2 0,7 3 0,-2 3 0,2 0 0,-2 3 0,5 0 2,-5 2-2,2-1 0,8 5 0,-3-3 0,-2 2 0,5 1 0,-10-1 0,5 1 0,-3 1 0,-2 3 0,-3 5 0,-5 0 0,0 3 0,0 2 0,0 1 0,0 0 2,0 0-2,0 1 0,0 0 0,0 0 2,0 0-2,0 2 0,0-3 0,5 1 0,-5 1 0,3-3 0,-3-1 0,5-5 0,-5-3 2,0-2-2,5-6 0,-5 1 0,0-6 0,0-3 0,0-1 0,3-3 0,-3-2 0,5-2 0,-5-3 0,0-2 0,0 3 0,0-3 0,0 0 0,0 0 0,0 0 0,0 0 0,0 0 0,0 0 0,0 0 0,0 0 0,0 0 0,0-6 0,0-1 0,-5 2 0,-8-1 0,-8 2 0,-2 1 0,-5 3 0,-3 0 0,-8 0 0,-2 0 0,0 0 0,-8 0 0,-3 0 0,1 0 0,-6 0 0,-10 1 0,3 3 0,-6 2 0,1 1 0,-1-3 0,-2 0 0,5-2 0,3 1 0,-1-2 0,3-1 0,3 0 0,2 3 0,3-3 0,8 1 0,-3-1 0,-2 0 0,-6 0 0,5 0 0,1 0 0,7 0 0,0 0 0,-2 0 0,-11 0 0,3 0 0,-15 0 0,-1 0 0,-7 0 0,2 0 0,5 0 2,1 0-2,2 0 0,0 0 0,3 0 0,7 0 0,11 0 0,2 0 0,0 0 0,5 0 0,-2 0 0,2 0 0,-4-4 0,9-2 0,-15 2 0,3 0 0,-11 3 0,-7 1 0,2 0 0,-8 0 0,-4 0 0,2 0 0,2 0 0,8 0 0,3 0 0,5 0 0,8 0 0,-3 0 0,2 0 0,-2 0 0,-2-3 0,2 2 0,-3-1 0,-4 0 0,-4 2 0,4 0 0,-6 0 0,5-2 0,-2 2 0,-3-2 0,5 0 0,-2 2 0,3-3 0,1-2 0,4 1 0,7 0 0,3-2 0,-3 1 0,6-1 0,1-2 0,4 2 0,2-2 0,-13 0 0,-5 0 0,11 1 0,-14 0 0,8 0 0,1 3 0,-9 1 0,3 3 0,3 0 0,2 0-2,10 0 2,6 0 0,8 0 0,-1 0 0,8 0 0,0 0 0,-2 0 0,7 0 0,-5 0 0,0 0 0,-5 0 0,0 0 0,3 0 0,-8 0 0,7 0 0,-7 0 0,5 0 0,-3-1 0,3-4 0,5 1 0,0 0 0,6 2 0,7 0 0,-5 0 0,5-3-2,0 4 2,0 1 0,0-2-2,0 0-2,0-4-2,5-5-40</inkml:trace>
    <inkml:trace contextRef="#ctx0" brushRef="#br0" timeOffset="-2565.5444">-832-28 1476,'0'8'306,"0"3"-306,0 3 172,0 0-150,0 2-10,0 1-4,0 3-2,18-2-4,-11 2 2,-1 2 2,1 6-2,-7 1 0,0 4-2,0 6 0,0 0-2,0 4 0,8 4 2,2-3-2,-2 4 0,5 0 0,-3-6 0,3-1 0,-5 0 0,-3-2 0,-2 6 0,-3 2 0,0 1 0,0 3 0,0-3 0,0-7 0,0-6 0,0-6 0,0-9 0,0-3 0,0-7 0,0-6 0,0 0-2,0-4 0,0 0-2,0 0-8,0-12-224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23:26.272"/>
    </inkml:context>
    <inkml:brush xml:id="br0">
      <inkml:brushProperty name="width" value="0.01764" units="cm"/>
      <inkml:brushProperty name="height" value="0.01764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934601-B828-445C-9FC1-F172CBDD6796}" emma:medium="tactile" emma:mode="ink">
          <msink:context xmlns:msink="http://schemas.microsoft.com/ink/2010/main" type="writingRegion" rotatedBoundingBox="17603,1514 23007,1645 22977,2860 17573,2728">
            <msink:destinationLink direction="with" ref="{1F2347B5-B558-4397-AB42-C8B8EACA5F5A}"/>
          </msink:context>
        </emma:interpretation>
      </emma:emma>
    </inkml:annotationXML>
    <inkml:traceGroup>
      <inkml:annotationXML>
        <emma:emma xmlns:emma="http://www.w3.org/2003/04/emma" version="1.0">
          <emma:interpretation id="{91E9EE68-000E-4336-A272-E5FC3AADDA6E}" emma:medium="tactile" emma:mode="ink">
            <msink:context xmlns:msink="http://schemas.microsoft.com/ink/2010/main" type="paragraph" rotatedBoundingBox="17603,1514 23007,1645 22977,2860 17573,2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D7CB2B-87EB-4598-A4AA-7F4B54B08ED4}" emma:medium="tactile" emma:mode="ink">
              <msink:context xmlns:msink="http://schemas.microsoft.com/ink/2010/main" type="line" rotatedBoundingBox="17603,1514 23007,1645 22977,2860 17573,2728"/>
            </emma:interpretation>
          </emma:emma>
        </inkml:annotationXML>
        <inkml:traceGroup>
          <inkml:annotationXML>
            <emma:emma xmlns:emma="http://www.w3.org/2003/04/emma" version="1.0">
              <emma:interpretation id="{1B8B8B00-EF1E-4A62-9BB5-0921B0521751}" emma:medium="tactile" emma:mode="ink">
                <msink:context xmlns:msink="http://schemas.microsoft.com/ink/2010/main" type="inkWord" rotatedBoundingBox="17594,1880 17713,1883 17705,2220 17586,2217"/>
              </emma:interpretation>
              <emma:one-of disjunction-type="recognition" id="oneOf0">
                <emma:interpretation id="interp0" emma:lang="en-US" emma:confidence="0.5">
                  <emma:literal>.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`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-611 494 1570,'0'0'0,"0"0"0,0 0 224,0 0-134,0 0-42,0-6-22,0-6-14,0 1-4,0-3-4,0-3 0,0 3-4,3-4 0,2 4 2,0 0-2,0 1 0,-5 1 0,0 2 0,0 4 0,0 2 0,0 4 0,0 0 0,0 0 0,0 0 0,0 0 2,0 0 0,0 0-2,0 0 0,0 0 0,0 0 0,0 4 4,0 8-4,3 3 2,7-1 0,-10 4-2,8-1 2,-3 3-2,-2-2 0,2 2 2,0-1-2,-3 4 0,4-1 0,-1-1 0,-3 1 0,3-3 0,1-2 0,1-1 0,4-3 0,-4-4-2,-2 1 2,-5-6-2,0 0 0,0-2-2,0-2 0,0 0-8,0 0-58</inkml:trace>
        </inkml:traceGroup>
        <inkml:traceGroup>
          <inkml:annotationXML>
            <emma:emma xmlns:emma="http://www.w3.org/2003/04/emma" version="1.0">
              <emma:interpretation id="{4C789E41-4135-416E-A27F-0BE5E09CD0D6}" emma:medium="tactile" emma:mode="ink">
                <msink:context xmlns:msink="http://schemas.microsoft.com/ink/2010/main" type="inkWord" rotatedBoundingBox="18602,1241 19599,2426 18707,3176 17711,1991"/>
              </emma:interpretation>
              <emma:one-of disjunction-type="recognition" id="oneOf1">
                <emma:interpretation id="interp5" emma:lang="en-US" emma:confidence="0.5">
                  <emma:literal>(21</emma:literal>
                </emma:interpretation>
                <emma:interpretation id="interp6" emma:lang="en-US" emma:confidence="0">
                  <emma:literal>12</emma:literal>
                </emma:interpretation>
                <emma:interpretation id="interp7" emma:lang="en-US" emma:confidence="0">
                  <emma:literal>(2</emma:literal>
                </emma:interpretation>
                <emma:interpretation id="interp8" emma:lang="en-US" emma:confidence="0">
                  <emma:literal>[2</emma:literal>
                </emma:interpretation>
                <emma:interpretation id="interp9" emma:lang="en-US" emma:confidence="0">
                  <emma:literal>(21)</emma:literal>
                </emma:interpretation>
              </emma:one-of>
            </emma:emma>
          </inkml:annotationXML>
          <inkml:trace contextRef="#ctx0" brushRef="#br0" timeOffset="-7469.5037">31 0 1556,'-3'9'26,"3"1"136,0 2-58,0-1-68,0 3 0,0 2-14,0 3-2,0-1-6,0 4-4,0 1-6,0 2 2,0 2-2,0 0 0,0 1-2,0 2 0,0 1 0,0 2 0,-5 0 0,-5 0 0,7-1 2,-2-1-4,0 0 0,5 1 2,0-3-2,0-2 0,0 2 2,0 1-2,0-1 0,5 2 0,3-2 0,-8 3 0,5-3 0,-5-1 0,0-1 0,0-2 0,0 1 0,0-1 0,0 1 0,0-3 0,0-1 0,0-1 0,5-4 0,13-1-2,-3 0 2,16-5-2,0-1-2,-5-4 0,-5-6-4,-3 0-40</inkml:trace>
          <inkml:trace contextRef="#ctx0" brushRef="#br0" timeOffset="1096.5799">257 499 1806,'-7'0'30,"-4"0"2,6 0-8,2-1 4,-2-5-4,5 0 2,0-2-12,-5 2-8,3-1 0,2-1 0,0 0-4,0-1 0,0 0 0,0-1 0,0 0 0,2 2-2,11 1 0,5 1 0,0 1 0,0-2 0,-2 5 0,-4 0 0,4 2 0,-8 0 0,-1 0-2,6 0 2,0 0 0,0 6 0,0 6 0,-3-1 2,-5 3-2,-2-2 0,7-1 0,-7 2 0,2 1 0,-5-1 0,0-1 0,0 2 2,0-1-2,0 1-2,0 0 2,0 0 0,0-1 0,0 1 0,0-3 0,-5 0 0,-11 1 0,1-2 0,-1 2 0,4-2 0,-1-2 0,-5-1 0,-6 1 0,17-2 0,-11-3 0,10 4 0,0-4 0,-2 1 0,7-1 0,3-1 0,-5 0 0,5 1 0,0 0 0,0-2 0,0 2 0,0-3 0,0 5 0,5-5 0,11 2 0,2 0 0,-5-2 0,10 0 0,5 0-2,-2 0 2,5 0 0,-5 0 0,10 0 0,-5 0-2,-6 0 2,1 0 0,-8 5-2,-5-4 2,-10 1 0,-3 2-2,0-2 2,0 2-2,0-2 2,0 0 0,0-2 0,0 0 0,0 0-2,-8 0-4,3 0-60</inkml:trace>
          <inkml:trace contextRef="#ctx0" brushRef="#br0" timeOffset="-6554.2561">675 77 1288,'2'0'330,"8"0"-330,-7 0-96,-3 0 96,5-4 278,-5 0-202,0 0-48,0 2-8,8 1-4,-8-1-2,0 2 2,0 0-4,0 0-4,5 0-2,-5 0-2,10 8 2,-10 7 2,3 3-4,2 4-2,0 1 0,-2 4 0,2 1-2,3 1 0,2-2 2,-2 0-2,-3 1 0,-3 1 0,4 0 0,-6 1 2,0 3-2,5-1 0,-5 1 0,0 0 0,5 2 2,-3 0-2,9-2 0,-4 2 0,6-1 0,-5 3 0,5 0 0,0 0 0,-3 0 0,-2 2 0,2 0 0,-7-2 0,2-1 0,0-6 0,-2-5 0,2 0 0,3-4 0,4-5 0,-6-1 0,4 1 0,-8-2-2,4 0 2,-6-3 0,7-1-2,6-2 0,-8-4 0,3-3-6,2 3-138</inkml:trace>
        </inkml:traceGroup>
        <inkml:traceGroup>
          <inkml:annotationXML>
            <emma:emma xmlns:emma="http://www.w3.org/2003/04/emma" version="1.0">
              <emma:interpretation id="{4768F374-7CCF-49E7-BE0A-E1FA1A8E215F}" emma:medium="tactile" emma:mode="ink">
                <msink:context xmlns:msink="http://schemas.microsoft.com/ink/2010/main" type="inkWord" rotatedBoundingBox="19948,1569 20371,2604 19910,2793 19487,1757"/>
              </emma:interpretation>
              <emma:one-of disjunction-type="recognition" id="oneOf2">
                <emma:interpretation id="interp10" emma:lang="en-US" emma:confidence="0.5">
                  <emma:literal>p</emma:literal>
                </emma:interpretation>
                <emma:interpretation id="interp11" emma:lang="en-US" emma:confidence="0">
                  <emma:literal>P</emma:literal>
                </emma:interpretation>
                <emma:interpretation id="interp12" emma:lang="en-US" emma:confidence="0">
                  <emma:literal>8</emma:literal>
                </emma:interpretation>
                <emma:interpretation id="interp13" emma:lang="en-US" emma:confidence="0">
                  <emma:literal>}</emma:literal>
                </emma:interpretation>
                <emma:interpretation id="interp14" emma:lang="en-US" emma:confidence="0">
                  <emma:literal>$</emma:literal>
                </emma:interpretation>
              </emma:one-of>
            </emma:emma>
          </inkml:annotationXML>
          <inkml:trace contextRef="#ctx0" brushRef="#br0" timeOffset="-5795.8556">1741 19 1406,'5'8'124,"0"-4"-84,-2 5 244,-3 1-224,0 3-24,0 7-12,0 0-12,0 3-2,0 5-4,5-1-2,0 2 0,-2 0 0,7 1-2,-5 1 0,3 2 0,0 3-2,2-2 0,-2 2 2,-1 1-2,6-2 2,-2 2-2,1-1 0,1-2 0,-5 2 0,2-1 0,-2 2 0,-3-1 0,-2-2 2,7-2-2,-7-1 0,7 0 0,-2 1 0,-8-2 0,5 6-2,-5-5 2,0 1 0,0-3 0,0-6 0,0-3 0,0-10 0,0-5 0,0-3-2,8-2 0,-3 0-2,8-10 0,0-13-2,5-4-46</inkml:trace>
          <inkml:trace contextRef="#ctx0" brushRef="#br0" timeOffset="2001.2763">1367 378 1814,'-2'0'70,"2"0"-56,0 0 14,0 0-4,0 0-4,0 0-6,0 0-4,0 0-2,0-4-4,13-4 2,7 3-6,6-2 2,5 2-2,0 2 0,-5 2 0,-1 1 0,-1 0-2,-11 4 2,-6 12 0,-7-1 0,0 3 0,0 0 0,0-1 2,-20-1-2,-4-3 0,4-1 0,-3-2 2,10-2-2,0-5 0,5 0 0,3-3 0,5 0 0,0 0 0,0 0 0,0-8 0,23-4 0,3-1 0,2 2 0,1 2 0,-4 3 0,9 1 0,-11 5 0,-7 0 0,2 0 0,-6 6 0,1 8 0,-2 0 0,-4 2 0,6-2 0,-5 1 0,2 2 0,-2 1 0,0 2 0,-8 0 0,0-4 0,0 1 0,0-4 0,0-1 0,-8-3 0,-13 2 0,-4-5 0,-6-1 0,-5-1 2,2-4-2,-2 0 0,5 0 0,5 0 2,11 0-2,2 0 0,3 0 0,7-1 0,3-2 0,0 2 0,0-3-4,0-5-2,0 1-4,0 3-330</inkml:trace>
        </inkml:traceGroup>
        <inkml:traceGroup>
          <inkml:annotationXML>
            <emma:emma xmlns:emma="http://www.w3.org/2003/04/emma" version="1.0">
              <emma:interpretation id="{82BBEF48-3029-45C4-BBED-E2B61AD7FE62}" emma:medium="tactile" emma:mode="ink">
                <msink:context xmlns:msink="http://schemas.microsoft.com/ink/2010/main" type="inkWord" rotatedBoundingBox="20627,1681 23005,1739 22979,2812 20601,2754"/>
              </emma:interpretation>
              <emma:one-of disjunction-type="recognition" id="oneOf3">
                <emma:interpretation id="interp15" emma:lang="en-US" emma:confidence="0.5">
                  <emma:literal>-124</emma:literal>
                </emma:interpretation>
                <emma:interpretation id="interp16" emma:lang="en-US" emma:confidence="0">
                  <emma:literal>--124</emma:literal>
                </emma:interpretation>
                <emma:interpretation id="interp17" emma:lang="en-US" emma:confidence="0">
                  <emma:literal>...124</emma:literal>
                </emma:interpretation>
                <emma:interpretation id="interp18" emma:lang="en-US" emma:confidence="0">
                  <emma:literal>...-124</emma:literal>
                </emma:interpretation>
                <emma:interpretation id="interp19" emma:lang="en-US" emma:confidence="0">
                  <emma:literal>"-124</emma:literal>
                </emma:interpretation>
              </emma:one-of>
            </emma:emma>
          </inkml:annotationXML>
          <inkml:trace contextRef="#ctx0" brushRef="#br0" timeOffset="-4847.9917">3475 754 1650,'0'1'132,"0"-1"-48,5 0-48,8 0-12,12 0-6,-4 0-10,2 0-4,-7 4-2,-3 2-2,-3 4-4,-8-5-10,9 0-96</inkml:trace>
          <inkml:trace contextRef="#ctx0" brushRef="#br0" timeOffset="-4045.7682">3722 161 1522,'0'7'26,"0"-2"36,0 1 186,0 0-188,0 2-24,5 5-8,-5 1-18,0 4-2,0 3-2,0 3-4,0 1 2,3 4-2,2 4 0,2 0 0,-1 7 0,1-1-2,-1 4 2,1-2 0,-2 0-2,1 0 0,-1 0 2,-3-4-2,3 2 0,1-1 0,1-3 0,-2 4 0,8-2 0,0-1 0,-5-2 0,2-3 0,-2 1 0,0-7 0,2 0 0,-2-2 0,-1-3 0,-7 0 0,19-2 0,-7-3-2,-1 1 2,-4-4 0,1-3-2,-3-3 0,0-1 0,-5-5-6,3 0-30</inkml:trace>
          <inkml:trace contextRef="#ctx0" brushRef="#br0" timeOffset="-2087.5316">4155 507 1504,'0'2'44,"0"-2"180,0 0-76,0 0-118,0 0-8,0 0-10,0 0-6,0 0 0,0-3-2,0-9 0,0 0 0,0-2-4,0 0 2,0-1-2,0 0 2,0-2-2,5 6 0,8 0 0,-3 4 0,3 2 2,-5 1-2,-3 1 0,2 2 0,1 1 0,3 0-2,1 0 2,-4 0 0,5 1 0,0 9 0,0 4 0,-3 3 0,-2 1 0,-3 2 0,-5 0 0,0-3 0,0 3 0,0-3 0,0 0 0,0 2 0,0 0 0,0-2 0,0 1 0,0-1 0,-13-3 0,-5 1 0,-3-1 0,-2-2-2,-3 0 2,6-2 0,-3 0 0,-3-2 0,8-1 0,5 1 0,-2-2 0,4 1 0,4-1 0,1 1 0,6-2 0,0-3-2,0 2 2,0-4 0,0 2 0,24-2 0,1 0 0,4 0 0,2 0 0,5 0 0,-5 0 0,-11 2 0,14 1 0,-11 2 0,3-3 0,-1 0-2,1-2 2,-3 2 0,-2-2-2,-3 0 2,-10 0-2,5 0 0,-8 0-2,0 0-2,-3 0-46</inkml:trace>
          <inkml:trace contextRef="#ctx0" brushRef="#br0" timeOffset="-1570.3385">4582 361 1812,'0'5'24,"0"5"24,0 2-14,0-2-12,0 3-6,0 1-4,0 1-6,0 3 2,0 0-4,0 1-2,0 1 0,0 0-2,0-3 0,-10 1 0,7-4 0,-7-3 0,10-2 0,0 0 0,0-4 0,0 2 0,0-7 0,0 0-2,5 0 2,16 0 2,5 0-2,5 0 0,-6 0 0,4 0 0,-9 0 0,-7 0-2,-5 0 0,-3 0-4,-5 0-10,0 0-46</inkml:trace>
          <inkml:trace contextRef="#ctx0" brushRef="#br0" timeOffset="-1209.9191">4786 495 1698,'-8'0'154,"-2"0"-146,5 0 22,2 0 0,3 7-10,0 0-8,0 5 2,0 2 0,0 3-6,0-1-2,0 1 0,0 1-4,0 0 2,0 3-2,0 0 0,0 1 0,0 0-2,0-1 0,0-1 0,0 1 0,0-1 0,0-2 0,0-1 0,0-3 0,3-5 0,7-1-2,-5-8-2,-2 0-4,2 0-96</inkml:trace>
          <inkml:trace contextRef="#ctx0" brushRef="#br0" timeOffset="-5360.019">2411 695 1624,'0'0'162,"0"0"-8,0 0-126,0 0-10,0 0-12,0 0 2,7 0-4,11 0-2,3 0-2,-3 0-2,8 0 0,-8 0-8,0 0-20</inkml:trace>
          <inkml:trace contextRef="#ctx0" brushRef="#br0" timeOffset="-5194.9928">2789 726 1522,'0'5'386,"0"-5"-368,0 0-2,0 0-8,0 0-8,8 0 0,18 0-2,0 0-42</inkml:trace>
          <inkml:trace contextRef="#ctx0" brushRef="#br0" timeOffset="-5036.4396">3122 736 1504,'0'0'364,"0"0"-314,0 0-42,0 0 0,25 0-8,6-5-2,-5 0-50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400" max="1920" units="cm"/>
          <inkml:channel name="Y" type="integer" max="1350" units="cm"/>
        </inkml:traceFormat>
        <inkml:channelProperties>
          <inkml:channelProperty channel="X" name="resolution" value="125.5814" units="1/cm"/>
          <inkml:channelProperty channel="Y" name="resolution" value="69.94819" units="1/cm"/>
        </inkml:channelProperties>
      </inkml:inkSource>
      <inkml:timestamp xml:id="ts0" timeString="2025-09-18T02:23:35.237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20,'20'0,"-1"0,1 0,-1 0,-19 19,59-19,-40 20,20-20,1 0,-1 0,0 19,19-19,-38 0,-1 0,40 0,19 0,-39 0,39 0,-58 0,39 0,-20 0,0 0,-20 0,20 0,0 0,0 0,-19 0,0 0,19 0,0 0,-20 0,20 0,-19 0,-1 0,1 0,-1 0,21 0,-21 0,1-19,19 19,0 0,-20-20,1 20,-1-19,-19-1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400" max="1920" units="cm"/>
          <inkml:channel name="Y" type="integer" max="1350" units="cm"/>
        </inkml:traceFormat>
        <inkml:channelProperties>
          <inkml:channelProperty channel="X" name="resolution" value="125.5814" units="1/cm"/>
          <inkml:channelProperty channel="Y" name="resolution" value="69.94819" units="1/cm"/>
        </inkml:channelProperties>
      </inkml:inkSource>
      <inkml:timestamp xml:id="ts0" timeString="2025-09-18T02:23:37.080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70,'39'0,"0"0,59 0,-20 0,0 0,40 0,-1 0,0 0,-19 0,38 0,-38 0,-39 0,19 0,0 0,-58 0,38 0,-19 0,-19 0,38 0,1 20,-20 19,0-20,20-19,-1 20,-38-20,39 19,19-19,-59 0,59 0,-38 0,-1 0,39 0,-39 0,19 0,-38 0,39 0,-20 0,19 0,-38 0,38 0,-18 0,-21 0,40 0,-1 0,1 0,-20 0,20 0,-20 0,19-19,-38 19,19 0,-39 0,19 0,21-39,-21 19,1 20,-1 0,1 0,19-19,0-21,-20 40,1 0,19 0,-19 0,-1-19,40 19,-40-20,20 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1:15.119"/>
    </inkml:context>
    <inkml:brush xml:id="br0">
      <inkml:brushProperty name="width" value="0.01764" units="cm"/>
      <inkml:brushProperty name="height" value="0.01764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091D2DF-31CF-4B1E-B25E-48AADABB5D6B}" emma:medium="tactile" emma:mode="ink">
          <msink:context xmlns:msink="http://schemas.microsoft.com/ink/2010/main" type="writingRegion" rotatedBoundingBox="2413,6188 10552,6549 10469,8429 2330,8067">
            <msink:destinationLink direction="with" ref="{9DD8054E-5E9E-48C9-A021-157810AD098C}"/>
          </msink:context>
        </emma:interpretation>
      </emma:emma>
    </inkml:annotationXML>
    <inkml:traceGroup>
      <inkml:annotationXML>
        <emma:emma xmlns:emma="http://www.w3.org/2003/04/emma" version="1.0">
          <emma:interpretation id="{C8EAA325-351C-40A7-8F81-3FB779ED6C21}" emma:medium="tactile" emma:mode="ink">
            <msink:context xmlns:msink="http://schemas.microsoft.com/ink/2010/main" type="paragraph" rotatedBoundingBox="2413,6188 10552,6549 10469,8429 2330,80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509902-2179-40C6-BE9E-6D166F143E5D}" emma:medium="tactile" emma:mode="ink">
              <msink:context xmlns:msink="http://schemas.microsoft.com/ink/2010/main" type="line" rotatedBoundingBox="2413,6188 10552,6549 10469,8429 2330,8067"/>
            </emma:interpretation>
          </emma:emma>
        </inkml:annotationXML>
        <inkml:traceGroup>
          <inkml:annotationXML>
            <emma:emma xmlns:emma="http://www.w3.org/2003/04/emma" version="1.0">
              <emma:interpretation id="{DAB3FAA6-FA95-4FC4-99F8-19F306EA816C}" emma:medium="tactile" emma:mode="ink">
                <msink:context xmlns:msink="http://schemas.microsoft.com/ink/2010/main" type="inkWord" rotatedBoundingBox="3509,6704 5542,6794 5501,7732 3468,7642"/>
              </emma:interpretation>
              <emma:one-of disjunction-type="recognition" id="oneOf0">
                <emma:interpretation id="interp0" emma:lang="en-US" emma:confidence="0.5">
                  <emma:literal>SS,</emma:literal>
                </emma:interpretation>
                <emma:interpretation id="interp1" emma:lang="en-US" emma:confidence="0">
                  <emma:literal>ST,</emma:literal>
                </emma:interpretation>
                <emma:interpretation id="interp2" emma:lang="en-US" emma:confidence="0">
                  <emma:literal>STS,</emma:literal>
                </emma:interpretation>
                <emma:interpretation id="interp3" emma:lang="en-US" emma:confidence="0">
                  <emma:literal>2.5</emma:literal>
                </emma:interpretation>
                <emma:interpretation id="interp4" emma:lang="en-US" emma:confidence="0">
                  <emma:literal>SSS,</emma:literal>
                </emma:interpretation>
              </emma:one-of>
            </emma:emma>
          </inkml:annotationXML>
          <inkml:trace contextRef="#ctx0" brushRef="#br0">1146 494 1934,'-10'10'2,"10"-1"-2,0-1 14,0 2-4,0-4-2,0-2 0,0-2-4,0 0-2,15-2 2,-2 0-4,0 0 2,-6-2 0,1-6-2,3 0 0,-11 1 0,0-1 0,0 2 0,0 0 2,0 2-2,0 0 0,-19 4 0,12 0 2,2 0-2,-1 0 2,4 2-2,-3 10 2,5 2 0,0-3-2,0-1 2,0-5-2,0-1 0,0-4 0,0 0 0,0 0 0,0 0 0,0 0 0,7-5 0,4-3-4,-11 2-10,7 5-58</inkml:trace>
          <inkml:trace contextRef="#ctx0" brushRef="#br0" timeOffset="1200.1778">1445 654 1888,'-8'0'14,"8"0"-14,0 0 24,0 0-6,0-4-12,0-11 0,8-3-2,17-4 0,1-1-2,-3-1 0,3-4 0,0 0 0,5-3-2,-5 0 0,-1 3 2,-7 1-2,-10 4 0,-8 6 0,0 8 0,0 3 2,0 5-2,-8-2 2,-15 3 0,3 0-2,2 0 2,5 0-2,5 8 2,-2-2 0,10 6 0,0 0 0,0 1-2,0 5 4,0 0-2,0 1 0,0 0 0,0 5 0,10-1 0,3 5 0,-8-1-2,3 6 2,-1 0 0,4 3-2,2-3 2,2 0-2,-2-4 0,2-4 2,-7 1-2,0-5 0,2-1 0,-2-1 0,-8-5 0,0-2 0,0-1 0,0-1 0,0-2 0,0-2 0,0-4 0,-8 0 0,-10 0 0,-5-2 0,2 0 0,-10 0 0,6 0 0,-1 0 0,8 0 0,2 0 0,6 0 0,8 0 0,-4 0 0,1 0 0,5 0 0,0 0 0,0 0 0,0 0 0,0 0 0,0-4 0,18 0 0,13 3 0,-5-2 0,13 3 0,-6 0 0,3 0 0,-10 0 0,10 0 0,-21 3 0,3 0 0,-10-1 0,2 0 0,-7-2 0,-3 0 0,0 0 0,0 0-2,0-2 0,0-14-2,10 5-20,-2 1-540</inkml:trace>
          <inkml:trace contextRef="#ctx0" brushRef="#br0" timeOffset="1538.0669">2135 887 1618,'0'7'90,"10"0"-66,-2 1 40,0-3-4,2 6-20,3-1-12,-5 2-10,-3 3-2,-5 0-6,0-2 0,0 5-4,0-1-2,0 3 0,0 1-2,0 1 0,0 1 0,-13-1-2,3-1 0,2-3 0,3-5-2,5-3 0,0-7-4,0-3-8,0 0-62</inkml:trace>
          <inkml:trace contextRef="#ctx0" brushRef="#br0" timeOffset="-660.1149">255 5 1556,'0'-4'100,"0"3"-84,0-2 40,0 3-48,0 0-8,0 0-24,0 0 24,0 0 162,0 0-148,0 4 0,0 4 4,0 4 4,0 2-12,0 0-4,10 0 0,-2 2-4,-1 2 2,-2 2-2,14 0 0,-12-1 0,6 0 2,-3 1-2,-2 1 0,-3-1-2,-2 1 2,2-1 0,0-3-2,-2-3 2,-3-3-2,5-6 2,-5-3-2,0-2 0,0 0 0,5 0 0,-5 0 2,0-10 0,0-12-2,0 1 0,0-2 0,0-1 0,0 3 0,0 0-2,0 1 2,0 2 0,-5 2-2,-13 3 2,5 1 0,-13 2 0,8 5 0,3-2 0,-8 6-2,7-2 2,-7 3 0,5 0 0,5 0 0,-2 0 0,2 4 0,-5 8 0,5 2 0,2 3 0,-1 3 0,9 2 0,-2-1 2,0 2-2,2-2 2,-2 3 0,5-2-2,0-3 2,0-1 0,0 1-2,0 0 0,0-2 2,0 2-2,0-1 0,0-2 2,0-2-2,8-1 0,10-1 0,0 0 0,-3 1 0,3-1 2,8 0-2,0-3 0,2 0 0,0-2 0,-2-1 0,15-1 0,-7 2 0,5 0 0,-9 1 0,14 1 0,-10 3 0,-3 0 0,-6 2 0,11-3 0,-10 1 0,-5 1 0,-3-2 0,8 5 0,-13-1 0,-1 5 0,-1 1 0,-11 1 0,0 1 2,0 3-2,0-3 0,0 2 0,-23-1 0,-6 2 0,1-6 0,-6-2 0,-4 0 0,-6-6 0,0-1 0,0-3 0,1 0 0,-4-4 0,-2 0 0,5 0 0,6 0 0,-6 0 0,16-3 0,-8 2 0,10-3 2,0 0-2,0 0 0,8-3 0,5-10 0,1-5 0,12-1 0,0-3 0,0-2 0,0 4 0,0-2 0,7 4 0,6 7 0,0 0 0,-3 7 0,-2-1 0,0 3 0,2 2-2,-5 0 2,-5 0 0,3 4 0,2 14 0,0-1 0,-2 6 0,2-1 0,3 0 0,-3 1 0,2-2 0,4 3 0,-3-1 0,-1-1 0,4-1 0,-11-1 0,0-5 0,0 1 0,0-6 0,0-3 0,0 0 0,0-6 0,0-1-2,0 0 0,0 0-2,0-1-12,18-11-132</inkml:trace>
        </inkml:traceGroup>
        <inkml:traceGroup>
          <inkml:annotationXML>
            <emma:emma xmlns:emma="http://www.w3.org/2003/04/emma" version="1.0">
              <emma:interpretation id="{D5968D80-F964-40FE-92A1-23E9510BBEC5}" emma:medium="tactile" emma:mode="ink">
                <msink:context xmlns:msink="http://schemas.microsoft.com/ink/2010/main" type="inkWord" rotatedBoundingBox="4972,6710 5533,7290 5204,7608 4644,7027"/>
              </emma:interpretation>
              <emma:one-of disjunction-type="recognition" id="oneOf1">
                <emma:interpretation id="interp5" emma:lang="en-US" emma:confidence="0.5">
                  <emma:literal>Q</emma:literal>
                </emma:interpretation>
                <emma:interpretation id="interp6" emma:lang="en-US" emma:confidence="0">
                  <emma:literal>2</emma:literal>
                </emma:interpretation>
                <emma:interpretation id="interp7" emma:lang="en-US" emma:confidence="0">
                  <emma:literal>R</emma:literal>
                </emma:interpretation>
                <emma:interpretation id="interp8" emma:lang="en-US" emma:confidence="0">
                  <emma:literal>&amp;</emma:literal>
                </emma:interpretation>
                <emma:interpretation id="interp9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2516.3732">2697 527 1732,'-31'16'62,"0"-2"-44,-8-1 24,13-1-6,3-7-10,3-1-8,2-4-4,5 0 0,-5 0-4,10-13 0,0-7-4,8-3-2,0 0 0,0-3 0,0 1-2,0-2 0,0 2 0,0 2-2,8-2 2,10 6-2,-3 3 0,-2 2 0,3 7 0,-9-4 0,-1 6 0,1 1 0,1 0 0,-3 0 0,3 4 0,2 0 0,-7 0 0,15 4-2,-8 16 2,6 3 2,2 7-2,-5 1 2,5 1 0,-6-2-2,1 2 0,5-2 2,-10 6-2,10-3 0,-13 2 0,-2 1 0,-3 5 0,0 0 2,0 0-2,0-6 0,-18-3 0,10-12 0,-10-2 0,5-7 0,0-7 0,-5-4 0,3 0 0,2 0 0,-5-4 0,10-7 2,-2-5-2,10 2 0,0-1 0,0 1 0,0 3 0,0 1 0,0 2 0,10-2 0,11 3 0,-3 3 0,-3 0 0,8 1 0,-2 3 0,5 0 0,10 0 0,-3 4 0,3 7 0,-2 4 0,7-1 0,-7-1 0,-3-3 0,7-2 2,-17-2-2,7-5 0,-12 2 0,-4-3 0,-1 0 0,4 0 0,-5-12 0,-2 0 0,3 0 0,-9 4 0,-2 1 0,5 3 0,-5 0 0,0 4 0,0 0 0,0 0 0,0 0-2,0 0-2,0 0-30</inkml:trace>
        </inkml:traceGroup>
        <inkml:traceGroup>
          <inkml:annotationXML>
            <emma:emma xmlns:emma="http://www.w3.org/2003/04/emma" version="1.0">
              <emma:interpretation id="{E59F80AC-F449-47DD-83B1-6308473A6CD2}" emma:medium="tactile" emma:mode="ink">
                <msink:context xmlns:msink="http://schemas.microsoft.com/ink/2010/main" type="inkWord" rotatedBoundingBox="6956,6006 8744,6844 8045,8335 6258,7498"/>
              </emma:interpretation>
              <emma:one-of disjunction-type="recognition" id="oneOf2">
                <emma:interpretation id="interp10" emma:lang="en-US" emma:confidence="0.5">
                  <emma:literal>-x)</emma:literal>
                </emma:interpretation>
                <emma:interpretation id="interp11" emma:lang="en-US" emma:confidence="0">
                  <emma:literal>-X)</emma:literal>
                </emma:interpretation>
                <emma:interpretation id="interp12" emma:lang="en-US" emma:confidence="0">
                  <emma:literal>•x)</emma:literal>
                </emma:interpretation>
                <emma:interpretation id="interp13" emma:lang="en-US" emma:confidence="0">
                  <emma:literal>-4)</emma:literal>
                </emma:interpretation>
                <emma:interpretation id="interp14" emma:lang="en-US" emma:confidence="0">
                  <emma:literal>•X)</emma:literal>
                </emma:interpretation>
              </emma:one-of>
            </emma:emma>
          </inkml:annotationXML>
          <inkml:trace contextRef="#ctx0" brushRef="#br0" timeOffset="5323.2397">4979 587 1004,'0'0'712,"0"0"-598,0 0-56,0 0-22,0 0-14,0 4-8,0 8-4,0 4 0,18 2-4,0 3-2,-3 1 2,16 1-2,-8 2-2,3 5 0,5-1 0,-5-2 0,2 1 2,3-2-4,0-2 2,5 2-2,-2-2 2,2-4-2,-8 2 0,-2-4 0,2-3 0,-7-3 0,-1-4 0,-7-2 0,-2-2 0,-4-2 0,-7-2 0,0 0 0,0 0 0,0 0 0,0-8-2,-13-9 0,-7-1-6,2-8-38</inkml:trace>
          <inkml:trace contextRef="#ctx0" brushRef="#br0" timeOffset="5766.5404">5515 576 1762,'-11'-4'94,"6"4"-88,5-2 32,-2 2-8,2 0-14,-6 0-6,1 0-4,-8 8 0,1 5 0,-4 7 0,-2 6 0,-8 1-2,3 6 2,-3 1-2,-7 3-2,-3-3 0,5-2 0,-3-1 0,-4 2-2,-1-3 2,-2-1-2,13-2 0,-3-5 0,5-4 0,13-2 0,0-5 0,0-1 0,8-5 0,-5 0 0,7-2 0,3-1 0,0 0-2,0-2-2,0 0 0,0 0-4,0 0 0,0 0-42</inkml:trace>
          <inkml:trace contextRef="#ctx0" brushRef="#br0" timeOffset="18767.3969">5499-61 1640,'5'6'46,"13"2"-66,3 2 40,-3-1 162,-5 3-152,5 5-8,0 9 0,-3 3-4,9 6-6,-12 4-4,7 5 0,1 5-2,-2 1 0,-2 6-2,7-2 0,-3 2 0,6 5-2,3 3 0,-4 7-2,1 1 0,-5 2 2,-3 0-2,-11-4 0,-7-3 0,0 2 0,0-1 0,0 5 0,-15 1 0,-3-4 0,0-4 0,-3-1 0,-10-6 0,8-7 0,-3-5 0,6-4 0,-3-7 0,2-7 0,3 2 0,3-10 0,4-3 0,3-9 0,3-2 0,0-7-2,5 0 2,0 0-2,0-16-2,0-9-8,0-9-54</inkml:trace>
          <inkml:trace contextRef="#ctx0" brushRef="#br0" timeOffset="4726.939">4049 683 1556,'0'0'110,"0"0"-110,0 0 20,0 0 130,0 0-116,0 0-14,0 0 10,0 3-8,0-3-8,0 0-4,0 0-4,0 0 2,0 0-4,5 0 2,18 0-2,3 0 2,5 0-4,2 0 0,1 0 0,2 0-2,-5 0 0,0 0 2,-5 0-2,-1 0 0,1 0 0,0 0 0,-8 0 0,0 0 0,-3 0 0,3 0 0,-5 0 0,5 0 2,-15 0-2,2 0 0,-5 0 0,10 0 0,-10 0-2,0 0 2,0 0 0,0 0-2,0 0 2,0 0-4,0 0-4,0 0-18</inkml:trace>
        </inkml:traceGroup>
        <inkml:traceGroup>
          <inkml:annotationXML>
            <emma:emma xmlns:emma="http://www.w3.org/2003/04/emma" version="1.0">
              <emma:interpretation id="{BCBC6823-7BCC-4627-A6A4-DB991105FEC7}" emma:medium="tactile" emma:mode="ink">
                <msink:context xmlns:msink="http://schemas.microsoft.com/ink/2010/main" type="inkWord" rotatedBoundingBox="2352,7633 2390,6480 3123,6504 3084,7658"/>
              </emma:interpretation>
              <emma:one-of disjunction-type="recognition" id="oneOf3">
                <emma:interpretation id="interp15" emma:lang="en-US" emma:confidence="0.5">
                  <emma:literal>S's,</emma:literal>
                </emma:interpretation>
                <emma:interpretation id="interp16" emma:lang="en-US" emma:confidence="0">
                  <emma:literal>35 s,</emma:literal>
                </emma:interpretation>
                <emma:interpretation id="interp17" emma:lang="en-US" emma:confidence="0">
                  <emma:literal>S'S,</emma:literal>
                </emma:interpretation>
                <emma:interpretation id="interp18" emma:lang="en-US" emma:confidence="0">
                  <emma:literal>ST,</emma:literal>
                </emma:interpretation>
                <emma:interpretation id="interp19" emma:lang="en-US" emma:confidence="0">
                  <emma:literal>SL,</emma:literal>
                </emma:interpretation>
              </emma:one-of>
            </emma:emma>
          </inkml:annotationXML>
          <inkml:trace contextRef="#ctx0" brushRef="#br0" timeOffset="2516.3732">2697 527 1732,'-31'16'62,"0"-2"-44,-8-1 24,13-1-6,3-7-10,3-1-8,2-4-4,5 0 0,-5 0-4,10-13 0,0-7-4,8-3-2,0 0 0,0-3 0,0 1-2,0-2 0,0 2 0,0 2-2,8-2 2,10 6-2,-3 3 0,-2 2 0,3 7 0,-9-4 0,-1 6 0,1 1 0,1 0 0,-3 0 0,3 4 0,2 0 0,-7 0 0,15 4-2,-8 16 2,6 3 2,2 7-2,-5 1 2,5 1 0,-6-2-2,1 2 0,5-2 2,-10 6-2,10-3 0,-13 2 0,-2 1 0,-3 5 0,0 0 2,0 0-2,0-6 0,-18-3 0,10-12 0,-10-2 0,5-7 0,0-7 0,-5-4 0,3 0 0,2 0 0,-5-4 0,10-7 2,-2-5-2,10 2 0,0-1 0,0 1 0,0 3 0,0 1 0,0 2 0,10-2 0,11 3 0,-3 3 0,-3 0 0,8 1 0,-2 3 0,5 0 0,10 0 0,-3 4 0,3 7 0,-2 4 0,7-1 0,-7-1 0,-3-3 0,7-2 2,-17-2-2,7-5 0,-12 2 0,-4-3 0,-1 0 0,4 0 0,-5-12 0,-2 0 0,3 0 0,-9 4 0,-2 1 0,5 3 0,-5 0 0,0 4 0,0 0 0,0 0 0,0 0-2,0 0-2,0 0-30</inkml:trace>
        </inkml:traceGroup>
        <inkml:traceGroup>
          <inkml:annotationXML>
            <emma:emma xmlns:emma="http://www.w3.org/2003/04/emma" version="1.0">
              <emma:interpretation id="{9F908AFA-CECD-4ADE-87EA-96CB8E88F8F8}" emma:medium="tactile" emma:mode="ink">
                <msink:context xmlns:msink="http://schemas.microsoft.com/ink/2010/main" type="inkWord" rotatedBoundingBox="8745,6920 10532,7000 10494,7869 8706,7789"/>
              </emma:interpretation>
              <emma:one-of disjunction-type="recognition" id="oneOf4">
                <emma:interpretation id="interp20" emma:lang="en-US" emma:confidence="0.5">
                  <emma:literal>"I,</emma:literal>
                </emma:interpretation>
                <emma:interpretation id="interp21" emma:lang="en-US" emma:confidence="0">
                  <emma:literal>'I,</emma:literal>
                </emma:interpretation>
                <emma:interpretation id="interp22" emma:lang="en-US" emma:confidence="0">
                  <emma:literal>'1,</emma:literal>
                </emma:interpretation>
                <emma:interpretation id="interp23" emma:lang="en-US" emma:confidence="0">
                  <emma:literal>•1,</emma:literal>
                </emma:interpretation>
                <emma:interpretation id="interp24" emma:lang="en-US" emma:confidence="0">
                  <emma:literal>•I,</emma:literal>
                </emma:interpretation>
              </emma:one-of>
            </emma:emma>
          </inkml:annotationXML>
          <inkml:trace contextRef="#ctx0" brushRef="#br0" timeOffset="19206.2093">6465 809 1682,'0'0'166,"0"17"-140,0 0-4,0 1 4,0-2-6,0-9-10,0-3-4,0-4-2,0 0-2,0 0 0,0 0-2,0-13 2,0-7 2,0 5-4,0 3 0,0 2 0,0 8 0,0 2 0,0 0 0,-13 0 0,-18 12 2,8 2-2,3-5 0,12-4 0,3-2 0,5-3 0,0 0-4,13 0-6,20-4-18</inkml:trace>
          <inkml:trace contextRef="#ctx0" brushRef="#br0" timeOffset="19774.2444">6777 887 1772,'0'0'42,"0"0"-12,0-6 6,0-12-12,0 1 0,5-7-12,8-1-4,2-3-6,14-5 2,-1 0-2,0-1 0,-7 0-2,0 0 0,-3 1 0,-6 4 0,-1 3 0,-11 7 0,0 4 0,0 4 0,0 8 0,-16 3 0,-9 0 4,9 0 0,-2 3-2,5 13 0,0 4 0,8 1 2,5 4-2,0 1 2,0-1 0,0 2 0,0 3-2,0 2 2,18 2-2,0 2 0,-5 1 0,-5 0 0,0-1-2,2 0 0,-2 0 2,-1-3-2,-7 0 0,0-6 0,0 0 0,0-3 0,0-4 0,0-7 0,0-3 0,0-4 0,0-6-2,5 0-2,6 0-6,2 0-8,7-4-406</inkml:trace>
          <inkml:trace contextRef="#ctx0" brushRef="#br0" timeOffset="20073.8453">7297 1111 1656,'13'2'60,"0"4"-32,5 2 30,-8 0-2,-2 5-12,0 1-10,-8 4-16,0 1-6,0 0-4,0 4 0,0-5-4,-13 3 0,0-4-2,-5 0-2,10-5 0,1-4 0,-4-2 0,11-5-2,0-1-4,0 0-10,0-9-146</inkml:trace>
        </inkml:traceGroup>
        <inkml:traceGroup>
          <inkml:annotationXML>
            <emma:emma xmlns:emma="http://www.w3.org/2003/04/emma" version="1.0">
              <emma:interpretation id="{564AA97E-92B7-4FF6-8D1D-971180912C6D}" emma:medium="tactile" emma:mode="ink">
                <msink:context xmlns:msink="http://schemas.microsoft.com/ink/2010/main" type="inkWord" rotatedBoundingBox="9969,7611 10045,6964 10573,7026 10497,7673"/>
              </emma:interpretation>
              <emma:one-of disjunction-type="recognition" id="oneOf5">
                <emma:interpretation id="interp25" emma:lang="en-US" emma:confidence="0.5">
                  <emma:literal>Q</emma:literal>
                </emma:interpretation>
                <emma:interpretation id="interp26" emma:lang="en-US" emma:confidence="0">
                  <emma:literal>2</emma:literal>
                </emma:interpretation>
                <emma:interpretation id="interp27" emma:lang="en-US" emma:confidence="0">
                  <emma:literal>I</emma:literal>
                </emma:interpretation>
                <emma:interpretation id="interp28" emma:lang="en-US" emma:confidence="0">
                  <emma:literal>Z</emma:literal>
                </emma:interpretation>
                <emma:interpretation id="interp2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41223.4416">7993 566 1596,'0'6'256,"0"1"-224,0 5-22,0 6-10,0 0-16,0-3 16,0-2 78,-13 1-70,-5-1 0,10-1 0,-10-1-4,5-1 0,-5-2-2,3-4 2,4-4-2,-1 0 2,-1 0-2,5-9 0,8-8 2,-10-4-2,10-5 0,0-1-2,0 3 2,0 3-2,0 1 0,0 4 0,0 1 2,0 4-2,0 0 0,0 6 0,0 1 0,0 3 0,0 1 0,0-3 0,10 3 0,5 0 0,-2 0 0,5 3 0,0 7 0,0 5 0,-2 2 0,2 2 0,-8 3 0,-2 5 0,-8 3 0,0 3 0,0 4 0,0 2 0,0 2 0,0 0 0,-18 2 0,0-2 0,2-2 0,3-4 0,1-3 0,-6-5 0,0-3 0,-3-7 0,3-2 0,-8-5 0,3-4 0,-3 0 0,0-4 0,1-2 0,7 0 0,-3 0 0,8-4 0,-5-4 0,10-4 0,3 4 0,5-1 0,0-1 0,0-2 0,0 3-2,0-1 2,0 0 0,18 4 0,-2 5 0,12 1 0,-7 0 0,15 0 0,-8 0 0,3 0 2,0 5-2,-5 5 0,10 0 0,-11-2 0,4 0 2,-1 1-2,6-1 0,-3-2 0,-6 1 0,1 0 0,-8-3 2,3-3-2,-11-1 0,-2 0 0,-8 0 0,0 0 0,0 0 0,0 0 0,0-1 0,0-6 0,0-2 0,-5-1-2,-3 2 0,-5 1-4,0-5-6,13 8-28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400" max="1920" units="cm"/>
          <inkml:channel name="Y" type="integer" max="1350" units="cm"/>
        </inkml:traceFormat>
        <inkml:channelProperties>
          <inkml:channelProperty channel="X" name="resolution" value="125.5814" units="1/cm"/>
          <inkml:channelProperty channel="Y" name="resolution" value="69.94819" units="1/cm"/>
        </inkml:channelProperties>
      </inkml:inkSource>
      <inkml:timestamp xml:id="ts0" timeString="2025-09-18T02:23:39.556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 39,'39'-19,"-19"19,-1 0,20 0,1 0,-1-20,0 20,0 0,-20 0,1 0,-20 0,39 0,-20 0,21 0,-21 20,1-20,58 0,-20 19,-38-19,39 0,-20 0,-20 20,20-20,-19 0,19 0,-20 0,40 0,-39 0,58 0,-39 0,0 0,0 0,0 0,-19 0,-1 0,-19 0,20 0,-1 0,1 0,19 0,0 0,0 0,0 0,20 0,-59 0,19 0,1 0,-1 0,20 0,0 0,0 0,20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400" max="1920" units="cm"/>
          <inkml:channel name="Y" type="integer" max="1350" units="cm"/>
        </inkml:traceFormat>
        <inkml:channelProperties>
          <inkml:channelProperty channel="X" name="resolution" value="125.5814" units="1/cm"/>
          <inkml:channelProperty channel="Y" name="resolution" value="69.94819" units="1/cm"/>
        </inkml:channelProperties>
      </inkml:inkSource>
      <inkml:timestamp xml:id="ts0" timeString="2025-09-18T02:23:42.800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4,'19'20,"40"-20,-20 20,0 19,59-39,0 0,19 19,20 1,38 38,-57-58,18 20,1-20,-20 19,1-19,-1 0,-59 0,21 0,-1 0,-59 0,40 0,-40 0,1 0,19 0,-19 0,-20 0,19 0,20 0,-19 0,19 0,-20 0,1 0,39 0,-40 0,40 0,-1-39,-38 39,19 0,39-19,-78 19,78 0,-39-20,0 20,40-19,-21-20,-38 39,38-20,-38 20,19 0,-20 0,1 0,0-19,-1 19,1 0,38-20,-38 0,-1 20,1 0,-1 0,-19 0,39 0,-19 0,0 0,-1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400" max="1920" units="cm"/>
          <inkml:channel name="Y" type="integer" max="1350" units="cm"/>
        </inkml:traceFormat>
        <inkml:channelProperties>
          <inkml:channelProperty channel="X" name="resolution" value="125.5814" units="1/cm"/>
          <inkml:channelProperty channel="Y" name="resolution" value="69.94819" units="1/cm"/>
        </inkml:channelProperties>
      </inkml:inkSource>
      <inkml:timestamp xml:id="ts0" timeString="2025-09-18T02:23:44.209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 0,'39'0,"59"0,0 0,0 0,-20 0,19 0,1 0,-20 0,-58 0,38 0,21 0,-60 0,1 0,-1 0,1 0,-1 0,1 0,-1 0,1 0,-1 0,40 0,-20 0,0 0,39 0,-19 0,39 0,-40 0,20 0,1 0,-21 0,1 0,19 0,-39 0,0 0,0 0,-19 0,-1 0,1 0,-1 0,1 0,-1 0,1 0,19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23:30.452"/>
    </inkml:context>
    <inkml:brush xml:id="br0">
      <inkml:brushProperty name="width" value="0.01764" units="cm"/>
      <inkml:brushProperty name="height" value="0.01764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397059-1443-4549-8488-063ED3C081DC}" emma:medium="tactile" emma:mode="ink">
          <msink:context xmlns:msink="http://schemas.microsoft.com/ink/2010/main" type="writingRegion" rotatedBoundingBox="19949,354 20961,354 20961,932 19949,932"/>
        </emma:interpretation>
      </emma:emma>
    </inkml:annotationXML>
    <inkml:traceGroup>
      <inkml:annotationXML>
        <emma:emma xmlns:emma="http://www.w3.org/2003/04/emma" version="1.0">
          <emma:interpretation id="{F6A66EB9-C7E1-4A3C-ADF4-40577C472468}" emma:medium="tactile" emma:mode="ink">
            <msink:context xmlns:msink="http://schemas.microsoft.com/ink/2010/main" type="paragraph" rotatedBoundingBox="19949,354 20961,354 20961,932 19949,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CBDD02-7CD7-46FA-B725-05043130F35F}" emma:medium="tactile" emma:mode="ink">
              <msink:context xmlns:msink="http://schemas.microsoft.com/ink/2010/main" type="line" rotatedBoundingBox="19949,354 20961,354 20961,932 19949,932"/>
            </emma:interpretation>
          </emma:emma>
        </inkml:annotationXML>
        <inkml:traceGroup>
          <inkml:annotationXML>
            <emma:emma xmlns:emma="http://www.w3.org/2003/04/emma" version="1.0">
              <emma:interpretation id="{3CC15743-1F6F-42BF-9558-CF31F5C305BF}" emma:medium="tactile" emma:mode="ink">
                <msink:context xmlns:msink="http://schemas.microsoft.com/ink/2010/main" type="inkWord" rotatedBoundingBox="19949,354 20961,354 20961,932 19949,932"/>
              </emma:interpretation>
              <emma:one-of disjunction-type="recognition" id="oneOf0">
                <emma:interpretation id="interp0" emma:lang="en-US" emma:confidence="0.5">
                  <emma:literal>s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5</emma:literal>
                </emma:interpretation>
              </emma:one-of>
            </emma:emma>
          </inkml:annotationXML>
          <inkml:trace contextRef="#ctx0" brushRef="#br0">355 3 1336,'0'3'474,"-5"4"-394,5 0-46,0 5 0,0-4-16,0-1-8,0-3-6,0 0 0,0-4-2,13 0-2,-6 0 0,6 0 0,0-1 4,-2-10-2,-4 2-2,-7-3 0,0 4 2,0 0-2,-20 3 0,-19 5 2,-5 0-2,0 0 0,-7 10 2,2 8 0,3 4-2,4 2 2,14-1-2,5 2 2,5-1 0,10-2-2,8 0 2,0-3-2,0-4 0,21 1 2,20-5-2,10-2 0,14 0 0,10-5 0,7 2 0,8-1 0,3 2 0,-3 3 0,-2 1 0,-16 7 0,-3 3-2,-12 1 2,-13 1 0,-13 2 0,-11-1 0,-2 1 0,-13-3 0,-5-3 0,0-3 0,0-4 0,-5-2 0,-26-1 0,-7-1 0,-9-2 0,-9-3 0,-1 0 0,-10-3 0,3 0 2,-1 0-2,14-8 0,-3 0 0,25-4 0,6 2 0,5 1 0,16-2 0,2-2 0,0 2-2,0-1 0,2 4-4,14 4-8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400" max="1920" units="cm"/>
          <inkml:channel name="Y" type="integer" max="1350" units="cm"/>
        </inkml:traceFormat>
        <inkml:channelProperties>
          <inkml:channelProperty channel="X" name="resolution" value="125.5814" units="1/cm"/>
          <inkml:channelProperty channel="Y" name="resolution" value="69.94819" units="1/cm"/>
        </inkml:channelProperties>
      </inkml:inkSource>
      <inkml:timestamp xml:id="ts0" timeString="2025-09-18T02:23:47.511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0,'20'0,"38"0,-19 0,0 0,40 0,-40 0,19 0,20 0,-19 0,0 0,38 0,-19 0,20 0,-20 0,-19 0,0 0,-1 0,1 0,-20 0,-20 0,20 0,1 0,-21 0,20 0,-19 0,19 0,0 0,0 0,39 0,-39 0,20 0,-1 0,1 0,-20 0,0 0,20 0,-59 0,39 0,19 0,-38 0,58 0,20 0,-20 0,-19 0,38 0,-38 0,39 0,-20 0,-20 0,40 0,-20 0,-19 0,-20 0,20 0,-1 0,-19 0,-19 0,19 0,0 0,0 0,0 0,-19 0,19 0,-20 0,20 0,20 0,-40 0,60 0,-21 0,-38 0,58 0,-59 0,21 0,-21 0,1 0,-20 0,39 0,-39 0,39 0,0 0,-20 0,40 0,-39 0,-1 0,20 0,-19 0,-1 0,1 0,-1 0,1 0,19 0,-20 0,1 0,19 0,0 0,0 0,-19 0,-1 0,40 0,-20 0,-19 0,19 0,-20 0,20 0,-19 0,-1 0,1 0,-1 0,-19 0,20 0,19 0,-19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1:32.753"/>
    </inkml:context>
    <inkml:brush xml:id="br0">
      <inkml:brushProperty name="width" value="0.01764" units="cm"/>
      <inkml:brushProperty name="height" value="0.01764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D8054E-5E9E-48C9-A021-157810AD098C}" emma:medium="tactile" emma:mode="ink">
          <msink:context xmlns:msink="http://schemas.microsoft.com/ink/2010/main" type="inkDrawing" rotatedBoundingBox="1835,8452 1894,6211 2477,6226 2418,8468" semanticType="verticalRange" shapeName="Other">
            <msink:sourceLink direction="with" ref="{2091D2DF-31CF-4B1E-B25E-48AADABB5D6B}"/>
          </msink:context>
        </emma:interpretation>
      </emma:emma>
    </inkml:annotationXML>
    <inkml:trace contextRef="#ctx0" brushRef="#br0">444 0 1766,'0'10'34,"0"2"-32,-8-2 16,8-2 6,0-2 8,-10 2-12,10 5-2,-8 5-4,-2 7 0,2 7-2,-10 1 0,3 2-4,-3 4 2,-6 0-4,-1 2 0,-1 3 0,5-4-2,-2 5 0,2 2-2,1 4 0,-11 0 0,18 1 0,-5-1 0,0 4-2,10 9 2,-10 4-2,0 11 2,-8-1 0,8-4-2,6 1 0,4-7 0,8 1 0,0-1 2,0 0-2,0 1 0,5-5 0,10-1 0,3-3 0,8-1 0,0-4 0,5-3 0,5-1 0,3-2 0,4-3 0,-9 0 0,5-7 0,-3-4 0,-6-8-2,-1-4 2,-1-7 0,-7-6 0,-3-6 0,0-4 0,2-2-2,1-26 0,5-13-4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2:01.294"/>
    </inkml:context>
    <inkml:brush xml:id="br0">
      <inkml:brushProperty name="width" value="0.01764" units="cm"/>
      <inkml:brushProperty name="height" value="0.01764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B458FC-C3D2-446F-9E44-C2185B46F9CC}" emma:medium="tactile" emma:mode="ink">
          <msink:context xmlns:msink="http://schemas.microsoft.com/ink/2010/main" type="inkDrawing"/>
        </emma:interpretation>
      </emma:emma>
    </inkml:annotationXML>
    <inkml:trace contextRef="#ctx0" brushRef="#br0">291 0 1466,'0'8'242,"-11"0"-234,11-3 42,0-1-22,0 0 4,0-1-10,0 4 2,0 3-2,0 5-2,-7 7-4,-4 5-2,-1 4 0,-4 6-2,-7 4-2,2 5-6,-4-1 2,1 1-4,9 3 2,-3 1 0,0 0-2,0 3 0,10 4 0,-10 3-2,10 10 4,8 7-2,0 2-2,0 2 0,0-3 2,0-6-2,0 1 0,0-2 0,0 2 0,0-1 0,0 1 0,0-5 0,0-6 0,0-3-2,0-8 0,0-6-2,44-10-2,13-6-8,2-9-6,5-7-20,-2-3-2,8-2 2,-1 1-4,9 4-10,9-1-16,1 2-50,-3 2-30,13 305-170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2:25.44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4BDD8F1-283B-4F5C-BFDE-0249A693C101}" emma:medium="tactile" emma:mode="ink">
          <msink:context xmlns:msink="http://schemas.microsoft.com/ink/2010/main" type="inkDrawing"/>
        </emma:interpretation>
      </emma:emma>
    </inkml:annotationXML>
    <inkml:trace contextRef="#ctx0" brushRef="#br0">46 16 1244,'0'0'0,"0"0"0,0 0 406,0 0-160,0 0-224,0 0 6,0 0-12,0 0-8,0 0-4,0 0 0,10 6 0,-10 2 0,0 0-2,3-1 0,-3 0 0,5-2-2,-5-1 2,5-2-2,-5 2 0,3-1 2,-3-1-2,5 1 0,-5 1 0,5 0 0,-2-2 0,2-1 0,0-1 0,-2 0 0,-3 0-2,5 0-2,0 0 4,3 0 4,-3-11-4,-5-1 0,0 1 0,0 1 2,0-2-2,0 2 0,-5 2 0,-8 0 0,0 7 0,0-1 2,0 2-2,-5 0 0,10 0 2,-5 0-2,8 0 0,0 6 0,-3 1 0,8-3 0,0 0 0,-5 2 0,5 0 0,0 1 0,0 1 0,0-1 0,0-2 0,0 1 0,0-3 0,0 0 0,0-1 0,0 0 0,0-2-2,0 0 0,0 0-2,11 0 4,-4 0 2,1-10-2,-8 4 0,0-2 0,0 3 0,0 1 0,0 1 0,0 0 0,0 3 0,0 0-2,0 0-6,0 0-12,0 6-112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1:57.938"/>
    </inkml:context>
    <inkml:brush xml:id="br0">
      <inkml:brushProperty name="width" value="0.01764" units="cm"/>
      <inkml:brushProperty name="height" value="0.01764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552BA1-EFEF-48C7-A4FA-627DAA7D04C5}" emma:medium="tactile" emma:mode="ink">
          <msink:context xmlns:msink="http://schemas.microsoft.com/ink/2010/main" type="writingRegion" rotatedBoundingBox="11117,6557 19425,6515 19433,8021 11125,8063"/>
        </emma:interpretation>
      </emma:emma>
    </inkml:annotationXML>
    <inkml:traceGroup>
      <inkml:annotationXML>
        <emma:emma xmlns:emma="http://www.w3.org/2003/04/emma" version="1.0">
          <emma:interpretation id="{F183BA4A-6013-44C2-803D-CD154648544F}" emma:medium="tactile" emma:mode="ink">
            <msink:context xmlns:msink="http://schemas.microsoft.com/ink/2010/main" type="paragraph" rotatedBoundingBox="11117,6557 19425,6515 19433,8021 11125,8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DFC260-B32A-4B7E-85EB-61B555FEF7F3}" emma:medium="tactile" emma:mode="ink">
              <msink:context xmlns:msink="http://schemas.microsoft.com/ink/2010/main" type="line" rotatedBoundingBox="11117,6557 19425,6515 19433,8021 11125,8063"/>
            </emma:interpretation>
          </emma:emma>
        </inkml:annotationXML>
        <inkml:traceGroup>
          <inkml:annotationXML>
            <emma:emma xmlns:emma="http://www.w3.org/2003/04/emma" version="1.0">
              <emma:interpretation id="{71940D87-98E5-4F35-8487-04FE1211DAE3}" emma:medium="tactile" emma:mode="ink">
                <msink:context xmlns:msink="http://schemas.microsoft.com/ink/2010/main" type="inkWord" rotatedBoundingBox="11170,6450 13439,6589 13345,8115 11077,7975"/>
              </emma:interpretation>
              <emma:one-of disjunction-type="recognition" id="oneOf0">
                <emma:interpretation id="interp0" emma:lang="en-US" emma:confidence="0.5">
                  <emma:literal>-X).</emma:literal>
                </emma:interpretation>
                <emma:interpretation id="interp1" emma:lang="en-US" emma:confidence="0">
                  <emma:literal>-x).</emma:literal>
                </emma:interpretation>
                <emma:interpretation id="interp2" emma:lang="en-US" emma:confidence="0">
                  <emma:literal>-X),</emma:literal>
                </emma:interpretation>
                <emma:interpretation id="interp3" emma:lang="en-US" emma:confidence="0">
                  <emma:literal>-x),</emma:literal>
                </emma:interpretation>
                <emma:interpretation id="interp4" emma:lang="en-US" emma:confidence="0">
                  <emma:literal>-X)</emma:literal>
                </emma:interpretation>
              </emma:one-of>
            </emma:emma>
          </inkml:annotationXML>
          <inkml:trace contextRef="#ctx0" brushRef="#br0">-1 69 1786,'-6'0'110,"6"0"-56,0 0-22,0 0-18,0-1-4,0 1-4,0 0-2,0 0-2,13-3 0,23 2 0,11-2 0,-4 0-2,6-1 0,-2-2 2,15-4-2,-6-4 0,-4 3 0,-8 1 0,-14 7-2,-14 3 2,2 0 0,-13 0-4,-5 7 2,0 7 0,0-4-8,0-5-10,-8-1-86</inkml:trace>
          <inkml:trace contextRef="#ctx0" brushRef="#br0" timeOffset="428.9379">751-157 1690,'-11'0'186,"11"0"-152,0 0 2,0 10-14,0 1-8,0 1-6,18-1-2,3 3-2,7 0 0,-2 2-2,0 2 0,13 2 0,-6 2 0,3 5-2,-2 1 2,7 2-2,-8-4 2,1 0-2,-3-3 0,5-1 0,-5-4 0,-6-3 0,-4-2 0,-3-7 0,-5 2 0,-5-6 0,2 1-2,-7-3-2,-3 0 0,0 0 0,0-5-2,0-12-6,0-5-18,-13-2-14,5-7-34,0-3-192</inkml:trace>
          <inkml:trace contextRef="#ctx0" brushRef="#br0" timeOffset="791.8328">1245-183 1848,'0'-1'52,"0"-2"-10,0 2-16,0 1-14,0 0-6,0 0-2,0 1 0,-5 17 2,-3 8 0,-4 4-2,-7 6-2,-4 3 0,8 2-2,-8 0 2,-8 0-2,5 0 0,-2-2 0,-3-2 0,8-6 0,2-7 0,8-2 0,0-9-2,8-1 0,5-8 0,0-2-2,0-2-2,0 0 0,0 0-2,0-6-4,13-8-22,10-1-54,-7 1-136</inkml:trace>
          <inkml:trace contextRef="#ctx0" brushRef="#br0" timeOffset="1403.769">1657-642 1872,'0'0'48,"0"0"-20,0 0-14,0 0-2,13 14-2,13 4-4,0 5 0,5 6-2,0 4-2,-11 7 2,6 5-2,-8 3 0,0 3 0,-5 2 0,-8 3 0,-5 7-2,0 9 0,0 7 0,0 7 0,-10 1 0,-16 0 0,0-1 0,-10-1 0,-2-3 0,-6-1 0,-3-9 0,4-10 0,-6-9-2,-3-10 0,6-12-4,-8-9 0,7-15-12,-2-7-38,3 0-120</inkml:trace>
          <inkml:trace contextRef="#ctx0" brushRef="#br1" timeOffset="23167.557">2240 173 1644,'0'0'0,"0"0"0,0 0 210,0 4-164,0 2-6,0-2-16,0 0-12,0-1-2,0-1-4,0 0 0,0-2-4,0 0 0,0 0 0,0 0-2,0 0 2,0 0-2,0-10 0,12-1 2,-4-3-2,-3 2 0,-5 4 0,0 4 0,0 1 0,0 3 0,0 0 0,0 0 0,0 3 0,-10 4 0,2 1 0,1-3 0,7 1 0,0-1 2,0-2-2,0 1 0,0-2 0,0 2 0,0 0 0,0 0 0,0-4 0,0 1 0,0-1 0,0 0 0,7 0 0,-2 0 0,-2 0 0,-3-4 0,0-3 0,0 3 0,0-2 0,0 3 0,-3 0 0,-7-1 0,2 4 0,1 0 0,2 0 0,-3 0 0,3 9 0,5 2 2,0 0-2,0-1 0,0 0 0,0-6 0,0-2 0,0-1 0,5-1 0,8 0 0,0 0 0,-6-1 0,1-8 0,-8 1 0,0 1 0,0 4-2,0 0 2,0 3 0,0 0-2,0 0-2,0 0-2,0 0-6,0 0-174</inkml:trace>
        </inkml:traceGroup>
        <inkml:traceGroup>
          <inkml:annotationXML>
            <emma:emma xmlns:emma="http://www.w3.org/2003/04/emma" version="1.0">
              <emma:interpretation id="{CA30F49A-F1D4-40AE-BEA6-BFD20AB35660}" emma:medium="tactile" emma:mode="ink">
                <msink:context xmlns:msink="http://schemas.microsoft.com/ink/2010/main" type="inkWord" rotatedBoundingBox="14029,7003 14233,7931 13947,7993 13743,7066"/>
              </emma:interpretation>
              <emma:one-of disjunction-type="recognition" id="oneOf1">
                <emma:interpretation id="interp5" emma:lang="en-US" emma:confidence="0.5">
                  <emma:literal>1,</emma:literal>
                </emma:interpretation>
                <emma:interpretation id="interp6" emma:lang="en-US" emma:confidence="0">
                  <emma:literal>l,</emma:literal>
                </emma:interpretation>
                <emma:interpretation id="interp7" emma:lang="en-US" emma:confidence="0">
                  <emma:literal>t,</emma:literal>
                </emma:interpretation>
                <emma:interpretation id="interp8" emma:lang="en-US" emma:confidence="0">
                  <emma:literal>I,</emma:literal>
                </emma:interpretation>
                <emma:interpretation id="interp9" emma:lang="en-US" emma:confidence="0">
                  <emma:literal>i,</emma:literal>
                </emma:interpretation>
              </emma:one-of>
            </emma:emma>
          </inkml:annotationXML>
          <inkml:trace contextRef="#ctx0" brushRef="#br0" timeOffset="33529.1176">2683 183 740,'0'1'972,"0"-1"-758,0 0-182,0 0-10,0 0-12,0 0-2,0 0-4,2 0 0,3-1 0,3-9-2,2-2 0,3-3-2,0-5 2,5 1-2,-2-7 0,-3-1 0,10 0 0,-16 0 0,4 0 0,-4 3 0,-1 2 0,-4 2 0,-2 3 0,0 3 0,0 2 0,0 1 0,0 1 0,0 4 0,0 2 0,0 1 0,0 0 0,0 3 0,0 0 0,0 0 0,0 0 0,0 0 0,0 0 0,0 0 0,0 0 0,0 0 0,0 0 2,0 0-2,-8 6 0,1 7 0,-4 1 0,9-1 0,-3 4 2,5 2-2,-5 0 0,5 6 0,-8 4 0,8 2 0,0 0 0,0 2 0,0 0 0,0-3 0,0 1 0,0-4 0,0 0 0,0-2 0,0 0 0,0-4 2,0 0-2,0 2 0,0-2 0,0 2 0,0 0 0,0 1 0,0-2 0,0-3 0,0-2 0,0-4 0,0 1-2,0-8 2,0 1 0,0-2 0,0 0 2,0-3-2,0 0 0,0-1 0,0-1 0,0 0 0,0 0 0,0-3-2,0-9 2,0 1-2,0-2 0,0-1-26</inkml:trace>
          <inkml:trace contextRef="#ctx0" brushRef="#br0" timeOffset="34186.4909">3025 534 900,'0'7'860,"5"-4"-710,-2 1-118,-3 2-4,10-1-10,-2 1-8,-3 2-4,3-1-2,0 2-2,-8 5 0,0 1 0,0 7 0,0 1-2,-3 3 0,-15-1 0,-8-4 0,3-1-2,-5-9-6,5-3-388</inkml:trace>
        </inkml:traceGroup>
        <inkml:traceGroup>
          <inkml:annotationXML>
            <emma:emma xmlns:emma="http://www.w3.org/2003/04/emma" version="1.0">
              <emma:interpretation id="{B4A3F573-78A4-435E-98ED-00C4CEAA6207}" emma:medium="tactile" emma:mode="ink">
                <msink:context xmlns:msink="http://schemas.microsoft.com/ink/2010/main" type="inkWord" rotatedBoundingBox="14385,7714 14462,7057 15003,7121 14926,7778"/>
              </emma:interpretation>
              <emma:one-of disjunction-type="recognition" id="oneOf2">
                <emma:interpretation id="interp10" emma:lang="en-US" emma:confidence="0.5">
                  <emma:literal>Q</emma:literal>
                </emma:interpretation>
                <emma:interpretation id="interp11" emma:lang="en-US" emma:confidence="0">
                  <emma:literal>Z</emma:literal>
                </emma:interpretation>
                <emma:interpretation id="interp12" emma:lang="en-US" emma:confidence="0">
                  <emma:literal>2</emma:literal>
                </emma:interpretation>
                <emma:interpretation id="interp13" emma:lang="en-US" emma:confidence="0">
                  <emma:literal>£</emma:literal>
                </emma:interpretation>
                <emma:interpretation id="interp1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35399.4936">3710-58 1116,'-5'13'440,"-8"1"-68,-7 3-352,-1 2-2,-2 3-4,2-1-6,-4-4-2,-4-1 0,9-6-4,-6-2 2,3-5-2,7-3 0,-2 0 0,-2 0-2,9 0 2,-2 0-2,-5-3 2,11-7-2,2-6 2,5-3-2,0-1 0,0-1 0,0-1 0,0 3 0,5 1 0,8 3 0,-1 1 0,1 2 0,5 3 0,-5 3 0,5 2 0,-15 1 0,10 3 0,-8 0 0,5 0 0,-2 0 0,10 0 0,-3 0 0,9 8 0,-11 10 0,-6 5 0,4 9 0,-9 1 0,-2 4 0,0 0 0,0 0 0,0-2 0,0-2 0,0 1 0,0-2 0,-8 5 0,-10-4 0,-7 0 0,7 0 0,-11-2 0,1-1 0,2-5 0,0-2 0,6-7 0,-3-6 0,2-4 0,3-6 0,0 0 0,2 0 0,6 0 0,2 0 0,1-5 0,2-6 0,-1-1 0,6-2 0,0-1 0,0-1 0,0 2 0,6 1 0,1 3 0,6 3 0,-3 3 0,-10 1 0,13 3 0,-5 0-2,5 0 2,10 0 0,-2 3 0,10 6 0,-6 3 0,6-3 2,3 3-2,-8-4 0,-1 2 0,6-4 0,-5 0 0,5 1 0,-5-1 0,-1 1 0,-1 0 0,-4 1 0,-2-3 0,0-1 0,-5-1 0,0-1 0,-13-2 0,8 0 0,-8 0 0,0 0 0,0 0 0,0 0 0,0 0 0,0 0 0,0 0 0,0 0-2,0-2-16</inkml:trace>
        </inkml:traceGroup>
        <inkml:traceGroup>
          <inkml:annotationXML>
            <emma:emma xmlns:emma="http://www.w3.org/2003/04/emma" version="1.0">
              <emma:interpretation id="{4E6AE133-90D9-4E83-9656-F1D153401A9E}" emma:medium="tactile" emma:mode="ink">
                <msink:context xmlns:msink="http://schemas.microsoft.com/ink/2010/main" type="inkWord" rotatedBoundingBox="15564,7101 16899,7094 16902,7577 15566,7584"/>
              </emma:interpretation>
              <emma:one-of disjunction-type="recognition" id="oneOf3">
                <emma:interpretation id="interp15" emma:lang="en-US" emma:confidence="0.5">
                  <emma:literal>-x</emma:literal>
                </emma:interpretation>
                <emma:interpretation id="interp16" emma:lang="en-US" emma:confidence="0">
                  <emma:literal>-X</emma:literal>
                </emma:interpretation>
                <emma:interpretation id="interp17" emma:lang="en-US" emma:confidence="0">
                  <emma:literal>X</emma:literal>
                </emma:interpretation>
                <emma:interpretation id="interp18" emma:lang="en-US" emma:confidence="0">
                  <emma:literal>XX</emma:literal>
                </emma:interpretation>
                <emma:interpretation id="interp19" emma:lang="en-US" emma:confidence="0">
                  <emma:literal>ex</emma:literal>
                </emma:interpretation>
              </emma:one-of>
            </emma:emma>
          </inkml:annotationXML>
          <inkml:trace contextRef="#ctx0" brushRef="#br0" timeOffset="36131.823">4437 93 834,'8'0'66,"-1"0"984,-7 0-1026,13 0-6,5 0-8,0 0-8,8 0 2,8-2 0,7 0-2,3-4 0,7 0-2,1 1 0,4-2 2,-9 3-2,-4 1 0,-4 3 0,-16-2 0,8 2-2,-15 0 2,-6 0-2,-2 0-2,-8 0-28</inkml:trace>
          <inkml:trace contextRef="#ctx0" brushRef="#br0" timeOffset="36630.9461">5279-85 900,'13'0'60,"-5"4"842,5 2-884,0 1 32,5 1-28,0 5-6,-3 0-2,8 3-8,-2 3-2,2 3 0,-7 3 0,12 3-2,-2 5 0,-1-2 0,6 4 0,-5-4 0,2-2 0,1 1-2,-9-7 2,1-1-2,2-7 0,-10-3 0,8-4 0,-9-4 0,-6-2 0,-1-2 0,-5 0-2,0 0 2,0 0 0,0 0-2,-5-11-24,-26-5-256</inkml:trace>
          <inkml:trace contextRef="#ctx0" brushRef="#br0" timeOffset="37046.174">5624-96 1882,'0'0'52,"0"0"-36,0 0 2,0 0-8,0 0-4,0 0 2,0 9 0,0 3-4,0 0 0,0 4-2,0 7 0,0 8 0,-7 4 0,-19 4-2,-10 4 0,7-2 2,-7 3-2,3-6 0,2-3 0,0-2 0,0-7 0,11-5 0,7-7 0,2-6 0,9-4 0,2-3-2,0-1 0,0 0-16,0 0-374</inkml:trace>
        </inkml:traceGroup>
        <inkml:traceGroup>
          <inkml:annotationXML>
            <emma:emma xmlns:emma="http://www.w3.org/2003/04/emma" version="1.0">
              <emma:interpretation id="{D895E425-89DE-4C1F-83FB-1348399F4585}" emma:medium="tactile" emma:mode="ink">
                <msink:context xmlns:msink="http://schemas.microsoft.com/ink/2010/main" type="inkWord" rotatedBoundingBox="17730,7065 19428,7057 19430,7522 17732,7531"/>
              </emma:interpretation>
              <emma:one-of disjunction-type="recognition" id="oneOf4">
                <emma:interpretation id="interp20" emma:lang="en-US" emma:confidence="0.5">
                  <emma:literal>=</emma:literal>
                </emma:interpretation>
                <emma:interpretation id="interp21" emma:lang="en-US" emma:confidence="0">
                  <emma:literal>_</emma:literal>
                </emma:interpretation>
                <emma:interpretation id="interp22" emma:lang="en-US" emma:confidence="0">
                  <emma:literal>-</emma:literal>
                </emma:interpretation>
                <emma:interpretation id="interp23" emma:lang="en-US" emma:confidence="0">
                  <emma:literal>I</emma:literal>
                </emma:interpretation>
                <emma:interpretation id="interp2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37837.2863">6603 24 1004,'0'0'0,"0"0"0,0 0 908,3 0-882,7 0-6,3 0 2,0 3-10,13 1-2,7-1-6,8-3 0,1 2-2,12-2 0,2 0-2,4 0 2,-9 0-2,3 0 0,-15 0 0,-13-2-2,-8 2 0,-16 0-4,-2 0-28,0 0-792</inkml:trace>
          <inkml:trace contextRef="#ctx0" brushRef="#br0" timeOffset="38130.7892">6647 210 740,'0'0'160,"0"0"842,0 0-956,0 0-36,13 0 8,8 0-2,4 0-4,6 0-6,3 0-4,7 0 0,-2-4-2,-1 3 0,1 1 0,5-3 0,-11 2 0,21-4-2,-20-8-8,4 1-310</inkml:trace>
        </inkml:traceGroup>
        <inkml:traceGroup>
          <inkml:annotationXML>
            <emma:emma xmlns:emma="http://www.w3.org/2003/04/emma" version="1.0">
              <emma:interpretation id="{3C34BFC0-17FB-4106-96F9-33B113537664}" emma:medium="tactile" emma:mode="ink">
                <msink:context xmlns:msink="http://schemas.microsoft.com/ink/2010/main" type="inkWord" rotatedBoundingBox="18773,7133 19387,6983 19501,7445 18886,7596"/>
              </emma:interpretation>
              <emma:one-of disjunction-type="recognition" id="oneOf5">
                <emma:interpretation id="interp25" emma:lang="en-US" emma:confidence="0.5">
                  <emma:literal>o</emma:literal>
                </emma:interpretation>
                <emma:interpretation id="interp26" emma:lang="en-US" emma:confidence="0">
                  <emma:literal>°</emma:literal>
                </emma:interpretation>
                <emma:interpretation id="interp27" emma:lang="en-US" emma:confidence="0">
                  <emma:literal>.</emma:literal>
                </emma:interpretation>
                <emma:interpretation id="interp28" emma:lang="en-US" emma:confidence="0">
                  <emma:literal>0</emma:literal>
                </emma:interpretation>
                <emma:interpretation id="interp29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38902.8565">7683 46 834,'5'0'126,"2"2"-126,-1 4 938,-6 1-928,0 4 2,0 2 8,0 4-14,0 1-2,0 1 4,0-3-4,0 0 0,10 1 0,-8 1 0,4 0 0,1 0 0,6-1-2,0-1 0,5-1 0,5-3 0,3-2-2,2-1 2,3-2 0,-5-4 4,15-1-4,-7-2-2,4 0 2,-1 0 0,1-12 2,1-5-2,-1-7-2,-2 1 0,-7-5 2,-6-3-2,-10-4 0,0-2 0,-6 0 0,4 4 0,-11 4 2,0 2-2,0 5 0,0 4 0,-18 3 0,-16 1 0,-7 0 0,2 0 0,1 2 0,-1 3-2,8 3 2,0 2 0,11 2-2,2 0 2,5 2-2,-8 0 0,-7 5 0,2 16 2,-7-4 0,-3 4 0,10 2 0,0 2 0,8 4 0,10 0 0,1-6-2,7 1-62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</inkml:traceFormat>
        <inkml:channelProperties>
          <inkml:channelProperty channel="X" name="resolution" value="1685.54529" units="1/cm"/>
          <inkml:channelProperty channel="Y" name="resolution" value="2427.1853" units="1/cm"/>
          <inkml:channelProperty channel="F" name="resolution" value="5.68611" units="1/deg"/>
        </inkml:channelProperties>
      </inkml:inkSource>
      <inkml:timestamp xml:id="ts0" timeString="2025-09-18T02:13:04.539"/>
    </inkml:context>
    <inkml:brush xml:id="br0">
      <inkml:brushProperty name="width" value="0.01764" units="cm"/>
      <inkml:brushProperty name="height" value="0.01764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94DFA51-9895-401E-8079-7A087A15F9A5}" emma:medium="tactile" emma:mode="ink">
          <msink:context xmlns:msink="http://schemas.microsoft.com/ink/2010/main" type="inkDrawing"/>
        </emma:interpretation>
      </emma:emma>
    </inkml:annotationXML>
    <inkml:trace contextRef="#ctx0" brushRef="#br0">-1 106 740,'0'0'308,"0"2"554,0-2-822,0 0-20,0 0-6,0 0-4,0 0-2,0 0-6,0 2 2,0 0 0,0 0-2,7 0 0,6-2 0,5 0-2,13 0 2,0 0-2,2 0 0,4-6 0,-5-4 2,-1 0-2,-5 2 0,7 2 0,-4-2 0,-14-2 0,8 4 0,-15-1 0,0 0 0,2 4-2,-10-5 2,8 2 2,-3 0-2,-5 1 0,0 0 0,0 4 0,0-2 0,0 2 0,0 1 0,0 0 0,-5 0 0,-3 0 0,-2 0 0,10 0 2,-8 0-2,8 5 0,0 3 0,0 4 0,0 0 0,0-3 0,0 4 0,0 1 0,0 2 0,0 5 0,0 2 0,-8 3 0,-2-1 0,7-1 0,-2-5 0,0 0 0,2-3 0,-2-1 0,5-5 0,0 2 0,0-7 0,-5 1 0,5 0 0,-2-4 0,2 1-2,0-3 0,-6 0-4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1A529-2875-4FD9-95F2-01072F3B2442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B9DB-9564-481B-84B9-B93847A1E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5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image" Target="../media/image15.emf"/><Relationship Id="rId26" Type="http://schemas.openxmlformats.org/officeDocument/2006/relationships/image" Target="../media/image19.emf"/><Relationship Id="rId39" Type="http://schemas.openxmlformats.org/officeDocument/2006/relationships/customXml" Target="../ink/ink22.xml"/><Relationship Id="rId21" Type="http://schemas.openxmlformats.org/officeDocument/2006/relationships/customXml" Target="../ink/ink13.xml"/><Relationship Id="rId34" Type="http://schemas.openxmlformats.org/officeDocument/2006/relationships/image" Target="../media/image23.emf"/><Relationship Id="rId42" Type="http://schemas.openxmlformats.org/officeDocument/2006/relationships/image" Target="../media/image27.emf"/><Relationship Id="rId47" Type="http://schemas.openxmlformats.org/officeDocument/2006/relationships/customXml" Target="../ink/ink26.xml"/><Relationship Id="rId50" Type="http://schemas.openxmlformats.org/officeDocument/2006/relationships/image" Target="../media/image31.emf"/><Relationship Id="rId55" Type="http://schemas.openxmlformats.org/officeDocument/2006/relationships/customXml" Target="../ink/ink30.xml"/><Relationship Id="rId7" Type="http://schemas.openxmlformats.org/officeDocument/2006/relationships/customXml" Target="../ink/ink6.xml"/><Relationship Id="rId2" Type="http://schemas.openxmlformats.org/officeDocument/2006/relationships/image" Target="../media/image1.png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29" Type="http://schemas.openxmlformats.org/officeDocument/2006/relationships/customXml" Target="../ink/ink17.xml"/><Relationship Id="rId41" Type="http://schemas.openxmlformats.org/officeDocument/2006/relationships/customXml" Target="../ink/ink23.xml"/><Relationship Id="rId54" Type="http://schemas.openxmlformats.org/officeDocument/2006/relationships/image" Target="../media/image33.emf"/><Relationship Id="rId6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customXml" Target="../ink/ink8.xml"/><Relationship Id="rId24" Type="http://schemas.openxmlformats.org/officeDocument/2006/relationships/image" Target="../media/image18.emf"/><Relationship Id="rId32" Type="http://schemas.openxmlformats.org/officeDocument/2006/relationships/image" Target="../media/image22.emf"/><Relationship Id="rId37" Type="http://schemas.openxmlformats.org/officeDocument/2006/relationships/customXml" Target="../ink/ink21.xml"/><Relationship Id="rId40" Type="http://schemas.openxmlformats.org/officeDocument/2006/relationships/image" Target="../media/image26.emf"/><Relationship Id="rId45" Type="http://schemas.openxmlformats.org/officeDocument/2006/relationships/customXml" Target="../ink/ink25.xml"/><Relationship Id="rId53" Type="http://schemas.openxmlformats.org/officeDocument/2006/relationships/customXml" Target="../ink/ink29.xml"/><Relationship Id="rId58" Type="http://schemas.openxmlformats.org/officeDocument/2006/relationships/image" Target="../media/image35.emf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20.emf"/><Relationship Id="rId36" Type="http://schemas.openxmlformats.org/officeDocument/2006/relationships/image" Target="../media/image24.emf"/><Relationship Id="rId49" Type="http://schemas.openxmlformats.org/officeDocument/2006/relationships/customXml" Target="../ink/ink27.xml"/><Relationship Id="rId57" Type="http://schemas.openxmlformats.org/officeDocument/2006/relationships/customXml" Target="../ink/ink31.xml"/><Relationship Id="rId61" Type="http://schemas.openxmlformats.org/officeDocument/2006/relationships/customXml" Target="../ink/ink33.xml"/><Relationship Id="rId10" Type="http://schemas.openxmlformats.org/officeDocument/2006/relationships/image" Target="../media/image11.emf"/><Relationship Id="rId19" Type="http://schemas.openxmlformats.org/officeDocument/2006/relationships/customXml" Target="../ink/ink12.xml"/><Relationship Id="rId31" Type="http://schemas.openxmlformats.org/officeDocument/2006/relationships/customXml" Target="../ink/ink18.xml"/><Relationship Id="rId44" Type="http://schemas.openxmlformats.org/officeDocument/2006/relationships/image" Target="../media/image28.emf"/><Relationship Id="rId52" Type="http://schemas.openxmlformats.org/officeDocument/2006/relationships/image" Target="../media/image32.emf"/><Relationship Id="rId60" Type="http://schemas.openxmlformats.org/officeDocument/2006/relationships/image" Target="../media/image36.emf"/><Relationship Id="rId4" Type="http://schemas.openxmlformats.org/officeDocument/2006/relationships/image" Target="../media/image8.emf"/><Relationship Id="rId9" Type="http://schemas.openxmlformats.org/officeDocument/2006/relationships/customXml" Target="../ink/ink7.xml"/><Relationship Id="rId14" Type="http://schemas.openxmlformats.org/officeDocument/2006/relationships/image" Target="../media/image13.emf"/><Relationship Id="rId22" Type="http://schemas.openxmlformats.org/officeDocument/2006/relationships/image" Target="../media/image17.emf"/><Relationship Id="rId27" Type="http://schemas.openxmlformats.org/officeDocument/2006/relationships/customXml" Target="../ink/ink16.xml"/><Relationship Id="rId30" Type="http://schemas.openxmlformats.org/officeDocument/2006/relationships/image" Target="../media/image21.emf"/><Relationship Id="rId35" Type="http://schemas.openxmlformats.org/officeDocument/2006/relationships/customXml" Target="../ink/ink20.xml"/><Relationship Id="rId43" Type="http://schemas.openxmlformats.org/officeDocument/2006/relationships/customXml" Target="../ink/ink24.xml"/><Relationship Id="rId48" Type="http://schemas.openxmlformats.org/officeDocument/2006/relationships/image" Target="../media/image30.emf"/><Relationship Id="rId56" Type="http://schemas.openxmlformats.org/officeDocument/2006/relationships/image" Target="../media/image34.emf"/><Relationship Id="rId8" Type="http://schemas.openxmlformats.org/officeDocument/2006/relationships/image" Target="../media/image10.emf"/><Relationship Id="rId51" Type="http://schemas.openxmlformats.org/officeDocument/2006/relationships/customXml" Target="../ink/ink28.xml"/><Relationship Id="rId3" Type="http://schemas.openxmlformats.org/officeDocument/2006/relationships/customXml" Target="../ink/ink4.xml"/><Relationship Id="rId12" Type="http://schemas.openxmlformats.org/officeDocument/2006/relationships/image" Target="../media/image12.emf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38" Type="http://schemas.openxmlformats.org/officeDocument/2006/relationships/image" Target="../media/image25.emf"/><Relationship Id="rId46" Type="http://schemas.openxmlformats.org/officeDocument/2006/relationships/image" Target="../media/image29.emf"/><Relationship Id="rId59" Type="http://schemas.openxmlformats.org/officeDocument/2006/relationships/customXml" Target="../ink/ink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customXml" Target="../ink/ink39.xml"/><Relationship Id="rId18" Type="http://schemas.openxmlformats.org/officeDocument/2006/relationships/image" Target="../media/image45.emf"/><Relationship Id="rId3" Type="http://schemas.openxmlformats.org/officeDocument/2006/relationships/customXml" Target="../ink/ink34.xml"/><Relationship Id="rId21" Type="http://schemas.openxmlformats.org/officeDocument/2006/relationships/customXml" Target="../ink/ink43.xml"/><Relationship Id="rId7" Type="http://schemas.openxmlformats.org/officeDocument/2006/relationships/customXml" Target="../ink/ink36.xml"/><Relationship Id="rId12" Type="http://schemas.openxmlformats.org/officeDocument/2006/relationships/image" Target="../media/image42.emf"/><Relationship Id="rId17" Type="http://schemas.openxmlformats.org/officeDocument/2006/relationships/customXml" Target="../ink/ink41.xml"/><Relationship Id="rId2" Type="http://schemas.openxmlformats.org/officeDocument/2006/relationships/image" Target="../media/image8.png"/><Relationship Id="rId16" Type="http://schemas.openxmlformats.org/officeDocument/2006/relationships/image" Target="../media/image44.emf"/><Relationship Id="rId20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customXml" Target="../ink/ink38.xml"/><Relationship Id="rId24" Type="http://schemas.openxmlformats.org/officeDocument/2006/relationships/image" Target="../media/image48.emf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10" Type="http://schemas.openxmlformats.org/officeDocument/2006/relationships/image" Target="../media/image41.emf"/><Relationship Id="rId19" Type="http://schemas.openxmlformats.org/officeDocument/2006/relationships/customXml" Target="../ink/ink42.xml"/><Relationship Id="rId4" Type="http://schemas.openxmlformats.org/officeDocument/2006/relationships/image" Target="../media/image38.emf"/><Relationship Id="rId9" Type="http://schemas.openxmlformats.org/officeDocument/2006/relationships/customXml" Target="../ink/ink37.xml"/><Relationship Id="rId14" Type="http://schemas.openxmlformats.org/officeDocument/2006/relationships/image" Target="../media/image43.emf"/><Relationship Id="rId22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Приемы решения экономической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/>
          <a:lstStyle/>
          <a:p>
            <a:r>
              <a:rPr lang="ru-RU" dirty="0" err="1" smtClean="0"/>
              <a:t>Валиахметова</a:t>
            </a:r>
            <a:r>
              <a:rPr lang="ru-RU" dirty="0" smtClean="0"/>
              <a:t> Юлия </a:t>
            </a:r>
            <a:r>
              <a:rPr lang="ru-RU" dirty="0" err="1" smtClean="0"/>
              <a:t>Ильясовна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09553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517207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010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8" b="68040"/>
          <a:stretch/>
        </p:blipFill>
        <p:spPr bwMode="auto">
          <a:xfrm>
            <a:off x="179512" y="12409"/>
            <a:ext cx="683426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е данные 6"/>
              <p14:cNvContentPartPr/>
              <p14:nvPr/>
            </p14:nvContentPartPr>
            <p14:xfrm>
              <a:off x="850098" y="2314938"/>
              <a:ext cx="2932560" cy="680760"/>
            </p14:xfrm>
          </p:contentPart>
        </mc:Choice>
        <mc:Fallback xmlns="">
          <p:pic>
            <p:nvPicPr>
              <p:cNvPr id="7" name="Рукописные данные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338" y="2310258"/>
                <a:ext cx="294372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Рукописные данные 15"/>
              <p14:cNvContentPartPr/>
              <p14:nvPr/>
            </p14:nvContentPartPr>
            <p14:xfrm>
              <a:off x="669738" y="2240058"/>
              <a:ext cx="201960" cy="808560"/>
            </p14:xfrm>
          </p:contentPart>
        </mc:Choice>
        <mc:Fallback xmlns="">
          <p:pic>
            <p:nvPicPr>
              <p:cNvPr id="16" name="Рукописные данные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338" y="2235018"/>
                <a:ext cx="21276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Рукописные данные 28"/>
              <p14:cNvContentPartPr/>
              <p14:nvPr/>
            </p14:nvContentPartPr>
            <p14:xfrm>
              <a:off x="528258" y="2286858"/>
              <a:ext cx="324000" cy="821880"/>
            </p14:xfrm>
          </p:contentPart>
        </mc:Choice>
        <mc:Fallback xmlns="">
          <p:pic>
            <p:nvPicPr>
              <p:cNvPr id="29" name="Рукописные данные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2858" y="2282538"/>
                <a:ext cx="332640" cy="8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7" name="Рукописные данные 1026"/>
              <p14:cNvContentPartPr/>
              <p14:nvPr/>
            </p14:nvContentPartPr>
            <p14:xfrm>
              <a:off x="3152658" y="2624178"/>
              <a:ext cx="44640" cy="31680"/>
            </p14:xfrm>
          </p:contentPart>
        </mc:Choice>
        <mc:Fallback xmlns="">
          <p:pic>
            <p:nvPicPr>
              <p:cNvPr id="1027" name="Рукописные данные 102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34658" y="2606178"/>
                <a:ext cx="80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4" name="Рукописные данные 1033"/>
              <p14:cNvContentPartPr/>
              <p14:nvPr/>
            </p14:nvContentPartPr>
            <p14:xfrm>
              <a:off x="4006218" y="2357778"/>
              <a:ext cx="2988720" cy="542880"/>
            </p14:xfrm>
          </p:contentPart>
        </mc:Choice>
        <mc:Fallback xmlns="">
          <p:pic>
            <p:nvPicPr>
              <p:cNvPr id="1034" name="Рукописные данные 103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00818" y="2352378"/>
                <a:ext cx="29995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42" name="Рукописные данные 1041"/>
              <p14:cNvContentPartPr/>
              <p14:nvPr/>
            </p14:nvContentPartPr>
            <p14:xfrm>
              <a:off x="1283538" y="2809578"/>
              <a:ext cx="144000" cy="116280"/>
            </p14:xfrm>
          </p:contentPart>
        </mc:Choice>
        <mc:Fallback xmlns="">
          <p:pic>
            <p:nvPicPr>
              <p:cNvPr id="1042" name="Рукописные данные 104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77778" y="2803818"/>
                <a:ext cx="1551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44" name="Рукописные данные 1043"/>
              <p14:cNvContentPartPr/>
              <p14:nvPr/>
            </p14:nvContentPartPr>
            <p14:xfrm>
              <a:off x="3190098" y="2916858"/>
              <a:ext cx="209520" cy="130680"/>
            </p14:xfrm>
          </p:contentPart>
        </mc:Choice>
        <mc:Fallback xmlns="">
          <p:pic>
            <p:nvPicPr>
              <p:cNvPr id="1044" name="Рукописные данные 104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84338" y="2911458"/>
                <a:ext cx="2206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46" name="Рукописные данные 1045"/>
              <p14:cNvContentPartPr/>
              <p14:nvPr/>
            </p14:nvContentPartPr>
            <p14:xfrm>
              <a:off x="4899738" y="2839458"/>
              <a:ext cx="139320" cy="121680"/>
            </p14:xfrm>
          </p:contentPart>
        </mc:Choice>
        <mc:Fallback xmlns="">
          <p:pic>
            <p:nvPicPr>
              <p:cNvPr id="1046" name="Рукописные данные 104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94338" y="2834058"/>
                <a:ext cx="1501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60" name="Рукописные данные 1059"/>
              <p14:cNvContentPartPr/>
              <p14:nvPr/>
            </p14:nvContentPartPr>
            <p14:xfrm>
              <a:off x="2735058" y="2872578"/>
              <a:ext cx="146880" cy="131400"/>
            </p14:xfrm>
          </p:contentPart>
        </mc:Choice>
        <mc:Fallback xmlns="">
          <p:pic>
            <p:nvPicPr>
              <p:cNvPr id="1060" name="Рукописные данные 105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29658" y="2867178"/>
                <a:ext cx="1576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61" name="Рукописные данные 1060"/>
              <p14:cNvContentPartPr/>
              <p14:nvPr/>
            </p14:nvContentPartPr>
            <p14:xfrm>
              <a:off x="4016658" y="2828298"/>
              <a:ext cx="365760" cy="877320"/>
            </p14:xfrm>
          </p:contentPart>
        </mc:Choice>
        <mc:Fallback xmlns="">
          <p:pic>
            <p:nvPicPr>
              <p:cNvPr id="1061" name="Рукописные данные 106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11258" y="2823978"/>
                <a:ext cx="375480" cy="88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62" name="Рукописные данные 1061"/>
              <p14:cNvContentPartPr/>
              <p14:nvPr/>
            </p14:nvContentPartPr>
            <p14:xfrm>
              <a:off x="4285578" y="2808498"/>
              <a:ext cx="118440" cy="95040"/>
            </p14:xfrm>
          </p:contentPart>
        </mc:Choice>
        <mc:Fallback xmlns="">
          <p:pic>
            <p:nvPicPr>
              <p:cNvPr id="1062" name="Рукописные данные 106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80178" y="2802738"/>
                <a:ext cx="1292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63" name="Рукописные данные 1062"/>
              <p14:cNvContentPartPr/>
              <p14:nvPr/>
            </p14:nvContentPartPr>
            <p14:xfrm>
              <a:off x="4359018" y="2898858"/>
              <a:ext cx="1598040" cy="787320"/>
            </p14:xfrm>
          </p:contentPart>
        </mc:Choice>
        <mc:Fallback xmlns="">
          <p:pic>
            <p:nvPicPr>
              <p:cNvPr id="1063" name="Рукописные данные 106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54698" y="2893458"/>
                <a:ext cx="1607760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64" name="Рукописные данные 1063"/>
              <p14:cNvContentPartPr/>
              <p14:nvPr/>
            </p14:nvContentPartPr>
            <p14:xfrm>
              <a:off x="5838978" y="2895258"/>
              <a:ext cx="182160" cy="99000"/>
            </p14:xfrm>
          </p:contentPart>
        </mc:Choice>
        <mc:Fallback xmlns="">
          <p:pic>
            <p:nvPicPr>
              <p:cNvPr id="1064" name="Рукописные данные 106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33578" y="2889858"/>
                <a:ext cx="1929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67" name="Рукописные данные 1066"/>
              <p14:cNvContentPartPr/>
              <p14:nvPr/>
            </p14:nvContentPartPr>
            <p14:xfrm>
              <a:off x="4188378" y="3940698"/>
              <a:ext cx="108720" cy="2160"/>
            </p14:xfrm>
          </p:contentPart>
        </mc:Choice>
        <mc:Fallback xmlns="">
          <p:pic>
            <p:nvPicPr>
              <p:cNvPr id="1067" name="Рукописные данные 106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82978" y="3935298"/>
                <a:ext cx="11952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68" name="Рукописные данные 1067"/>
              <p14:cNvContentPartPr/>
              <p14:nvPr/>
            </p14:nvContentPartPr>
            <p14:xfrm>
              <a:off x="4381338" y="3933138"/>
              <a:ext cx="274680" cy="149760"/>
            </p14:xfrm>
          </p:contentPart>
        </mc:Choice>
        <mc:Fallback xmlns="">
          <p:pic>
            <p:nvPicPr>
              <p:cNvPr id="1068" name="Рукописные данные 106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7738" y="3927378"/>
                <a:ext cx="2836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69" name="Рукописные данные 1068"/>
              <p14:cNvContentPartPr/>
              <p14:nvPr/>
            </p14:nvContentPartPr>
            <p14:xfrm>
              <a:off x="4609578" y="3932778"/>
              <a:ext cx="69840" cy="158040"/>
            </p14:xfrm>
          </p:contentPart>
        </mc:Choice>
        <mc:Fallback xmlns="">
          <p:pic>
            <p:nvPicPr>
              <p:cNvPr id="1069" name="Рукописные данные 106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04178" y="3928458"/>
                <a:ext cx="806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70" name="Рукописные данные 1069"/>
              <p14:cNvContentPartPr/>
              <p14:nvPr/>
            </p14:nvContentPartPr>
            <p14:xfrm>
              <a:off x="4697778" y="3913698"/>
              <a:ext cx="27000" cy="150840"/>
            </p14:xfrm>
          </p:contentPart>
        </mc:Choice>
        <mc:Fallback xmlns="">
          <p:pic>
            <p:nvPicPr>
              <p:cNvPr id="1070" name="Рукописные данные 106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92378" y="3908298"/>
                <a:ext cx="374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71" name="Рукописные данные 1070"/>
              <p14:cNvContentPartPr/>
              <p14:nvPr/>
            </p14:nvContentPartPr>
            <p14:xfrm>
              <a:off x="4756098" y="3899658"/>
              <a:ext cx="6120" cy="176760"/>
            </p14:xfrm>
          </p:contentPart>
        </mc:Choice>
        <mc:Fallback xmlns="">
          <p:pic>
            <p:nvPicPr>
              <p:cNvPr id="1071" name="Рукописные данные 107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750338" y="3894258"/>
                <a:ext cx="17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72" name="Рукописные данные 1071"/>
              <p14:cNvContentPartPr/>
              <p14:nvPr/>
            </p14:nvContentPartPr>
            <p14:xfrm>
              <a:off x="4639098" y="3979938"/>
              <a:ext cx="165240" cy="36000"/>
            </p14:xfrm>
          </p:contentPart>
        </mc:Choice>
        <mc:Fallback xmlns="">
          <p:pic>
            <p:nvPicPr>
              <p:cNvPr id="1072" name="Рукописные данные 107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33698" y="3974538"/>
                <a:ext cx="176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73" name="Рукописные данные 1072"/>
              <p14:cNvContentPartPr/>
              <p14:nvPr/>
            </p14:nvContentPartPr>
            <p14:xfrm>
              <a:off x="4853298" y="3900378"/>
              <a:ext cx="135720" cy="160920"/>
            </p14:xfrm>
          </p:contentPart>
        </mc:Choice>
        <mc:Fallback xmlns="">
          <p:pic>
            <p:nvPicPr>
              <p:cNvPr id="1073" name="Рукописные данные 107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47898" y="3894978"/>
                <a:ext cx="1468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88" name="Рукописные данные 1087"/>
              <p14:cNvContentPartPr/>
              <p14:nvPr/>
            </p14:nvContentPartPr>
            <p14:xfrm>
              <a:off x="4416618" y="4460898"/>
              <a:ext cx="255600" cy="370440"/>
            </p14:xfrm>
          </p:contentPart>
        </mc:Choice>
        <mc:Fallback xmlns="">
          <p:pic>
            <p:nvPicPr>
              <p:cNvPr id="1088" name="Рукописные данные 108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10858" y="4455498"/>
                <a:ext cx="26676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92" name="Рукописные данные 1091"/>
              <p14:cNvContentPartPr/>
              <p14:nvPr/>
            </p14:nvContentPartPr>
            <p14:xfrm>
              <a:off x="71418" y="2346258"/>
              <a:ext cx="436680" cy="2642040"/>
            </p14:xfrm>
          </p:contentPart>
        </mc:Choice>
        <mc:Fallback xmlns="">
          <p:pic>
            <p:nvPicPr>
              <p:cNvPr id="1092" name="Рукописные данные 109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5658" y="2340858"/>
                <a:ext cx="447840" cy="265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93" name="Рукописные данные 1092"/>
              <p14:cNvContentPartPr/>
              <p14:nvPr/>
            </p14:nvContentPartPr>
            <p14:xfrm>
              <a:off x="1014618" y="2822898"/>
              <a:ext cx="374400" cy="589680"/>
            </p14:xfrm>
          </p:contentPart>
        </mc:Choice>
        <mc:Fallback xmlns="">
          <p:pic>
            <p:nvPicPr>
              <p:cNvPr id="1093" name="Рукописные данные 109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09218" y="2817498"/>
                <a:ext cx="38520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94" name="Рукописные данные 1093"/>
              <p14:cNvContentPartPr/>
              <p14:nvPr/>
            </p14:nvContentPartPr>
            <p14:xfrm>
              <a:off x="1107858" y="2956458"/>
              <a:ext cx="2197800" cy="510480"/>
            </p14:xfrm>
          </p:contentPart>
        </mc:Choice>
        <mc:Fallback xmlns="">
          <p:pic>
            <p:nvPicPr>
              <p:cNvPr id="1094" name="Рукописные данные 109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03898" y="2951058"/>
                <a:ext cx="220752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95" name="Рукописные данные 1094"/>
              <p14:cNvContentPartPr/>
              <p14:nvPr/>
            </p14:nvContentPartPr>
            <p14:xfrm>
              <a:off x="1276338" y="2864298"/>
              <a:ext cx="3796560" cy="707760"/>
            </p14:xfrm>
          </p:contentPart>
        </mc:Choice>
        <mc:Fallback xmlns="">
          <p:pic>
            <p:nvPicPr>
              <p:cNvPr id="1095" name="Рукописные данные 1094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272378" y="2858898"/>
                <a:ext cx="380628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96" name="Рукописные данные 1095"/>
              <p14:cNvContentPartPr/>
              <p14:nvPr/>
            </p14:nvContentPartPr>
            <p14:xfrm>
              <a:off x="359418" y="3620298"/>
              <a:ext cx="3914280" cy="1191960"/>
            </p14:xfrm>
          </p:contentPart>
        </mc:Choice>
        <mc:Fallback xmlns="">
          <p:pic>
            <p:nvPicPr>
              <p:cNvPr id="1096" name="Рукописные данные 1095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54018" y="3614898"/>
                <a:ext cx="3925440" cy="12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97" name="Рукописные данные 1096"/>
              <p14:cNvContentPartPr/>
              <p14:nvPr/>
            </p14:nvContentPartPr>
            <p14:xfrm>
              <a:off x="2740818" y="2891658"/>
              <a:ext cx="786240" cy="838440"/>
            </p14:xfrm>
          </p:contentPart>
        </mc:Choice>
        <mc:Fallback xmlns="">
          <p:pic>
            <p:nvPicPr>
              <p:cNvPr id="1097" name="Рукописные данные 1096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735418" y="2886258"/>
                <a:ext cx="797400" cy="8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98" name="Рукописные данные 1097"/>
              <p14:cNvContentPartPr/>
              <p14:nvPr/>
            </p14:nvContentPartPr>
            <p14:xfrm>
              <a:off x="593058" y="5100258"/>
              <a:ext cx="1046520" cy="814320"/>
            </p14:xfrm>
          </p:contentPart>
        </mc:Choice>
        <mc:Fallback xmlns="">
          <p:pic>
            <p:nvPicPr>
              <p:cNvPr id="1098" name="Рукописные данные 1097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88018" y="5095218"/>
                <a:ext cx="1056960" cy="8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99" name="Рукописные данные 1098"/>
              <p14:cNvContentPartPr/>
              <p14:nvPr/>
            </p14:nvContentPartPr>
            <p14:xfrm>
              <a:off x="596298" y="5097018"/>
              <a:ext cx="182160" cy="117000"/>
            </p14:xfrm>
          </p:contentPart>
        </mc:Choice>
        <mc:Fallback xmlns="">
          <p:pic>
            <p:nvPicPr>
              <p:cNvPr id="1099" name="Рукописные данные 1098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0898" y="5091258"/>
                <a:ext cx="192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04" name="Рукописные данные 1103"/>
              <p14:cNvContentPartPr/>
              <p14:nvPr/>
            </p14:nvContentPartPr>
            <p14:xfrm>
              <a:off x="1890138" y="5816298"/>
              <a:ext cx="4086000" cy="510480"/>
            </p14:xfrm>
          </p:contentPart>
        </mc:Choice>
        <mc:Fallback xmlns="">
          <p:pic>
            <p:nvPicPr>
              <p:cNvPr id="1104" name="Рукописные данные 1103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884738" y="5810898"/>
                <a:ext cx="4096800" cy="52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397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5832647" cy="218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Рукописные данные 11"/>
              <p14:cNvContentPartPr/>
              <p14:nvPr/>
            </p14:nvContentPartPr>
            <p14:xfrm>
              <a:off x="1210818" y="2143578"/>
              <a:ext cx="3715920" cy="396720"/>
            </p14:xfrm>
          </p:contentPart>
        </mc:Choice>
        <mc:Fallback>
          <p:pic>
            <p:nvPicPr>
              <p:cNvPr id="12" name="Рукописные данные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5058" y="2138178"/>
                <a:ext cx="37263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9" name="Рукописные данные 18"/>
              <p14:cNvContentPartPr/>
              <p14:nvPr/>
            </p14:nvContentPartPr>
            <p14:xfrm>
              <a:off x="379938" y="2608698"/>
              <a:ext cx="5588640" cy="79200"/>
            </p14:xfrm>
          </p:contentPart>
        </mc:Choice>
        <mc:Fallback>
          <p:pic>
            <p:nvPicPr>
              <p:cNvPr id="19" name="Рукописные данные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258" y="2602938"/>
                <a:ext cx="5598720" cy="90360"/>
              </a:xfrm>
              <a:prstGeom prst="rect">
                <a:avLst/>
              </a:prstGeom>
            </p:spPr>
          </p:pic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>
            <a:off x="1043608" y="2341938"/>
            <a:ext cx="0" cy="4327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4" idx="2"/>
          </p:cNvCxnSpPr>
          <p:nvPr/>
        </p:nvCxnSpPr>
        <p:spPr>
          <a:xfrm flipH="1">
            <a:off x="3023828" y="2188167"/>
            <a:ext cx="1" cy="4337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2" name="Рукописные данные 41"/>
              <p14:cNvContentPartPr/>
              <p14:nvPr/>
            </p14:nvContentPartPr>
            <p14:xfrm>
              <a:off x="6235698" y="526458"/>
              <a:ext cx="2134440" cy="463320"/>
            </p14:xfrm>
          </p:contentPart>
        </mc:Choice>
        <mc:Fallback>
          <p:pic>
            <p:nvPicPr>
              <p:cNvPr id="42" name="Рукописные данные 4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30298" y="522138"/>
                <a:ext cx="214524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3" name="Рукописные данные 52"/>
              <p14:cNvContentPartPr/>
              <p14:nvPr/>
            </p14:nvContentPartPr>
            <p14:xfrm>
              <a:off x="6332898" y="558858"/>
              <a:ext cx="1943640" cy="447120"/>
            </p14:xfrm>
          </p:contentPart>
        </mc:Choice>
        <mc:Fallback>
          <p:pic>
            <p:nvPicPr>
              <p:cNvPr id="53" name="Рукописные данные 5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27498" y="554538"/>
                <a:ext cx="195408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4" name="Рукописные данные 53"/>
              <p14:cNvContentPartPr/>
              <p14:nvPr/>
            </p14:nvContentPartPr>
            <p14:xfrm>
              <a:off x="3833418" y="175818"/>
              <a:ext cx="513720" cy="32760"/>
            </p14:xfrm>
          </p:contentPart>
        </mc:Choice>
        <mc:Fallback>
          <p:pic>
            <p:nvPicPr>
              <p:cNvPr id="54" name="Рукописные данные 5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3298" y="55938"/>
                <a:ext cx="6339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5" name="Рукописные данные 54"/>
              <p14:cNvContentPartPr/>
              <p14:nvPr/>
            </p14:nvContentPartPr>
            <p14:xfrm>
              <a:off x="3024498" y="593778"/>
              <a:ext cx="1217160" cy="69840"/>
            </p14:xfrm>
          </p:contentPart>
        </mc:Choice>
        <mc:Fallback>
          <p:pic>
            <p:nvPicPr>
              <p:cNvPr id="55" name="Рукописные данные 5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64378" y="473898"/>
                <a:ext cx="13374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6" name="Рукописные данные 55"/>
              <p14:cNvContentPartPr/>
              <p14:nvPr/>
            </p14:nvContentPartPr>
            <p14:xfrm>
              <a:off x="3586818" y="583698"/>
              <a:ext cx="612720" cy="24120"/>
            </p14:xfrm>
          </p:contentPart>
        </mc:Choice>
        <mc:Fallback>
          <p:pic>
            <p:nvPicPr>
              <p:cNvPr id="56" name="Рукописные данные 5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27058" y="463818"/>
                <a:ext cx="7326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7" name="Рукописные данные 56"/>
              <p14:cNvContentPartPr/>
              <p14:nvPr/>
            </p14:nvContentPartPr>
            <p14:xfrm>
              <a:off x="4705698" y="976098"/>
              <a:ext cx="1139760" cy="79200"/>
            </p14:xfrm>
          </p:contentPart>
        </mc:Choice>
        <mc:Fallback>
          <p:pic>
            <p:nvPicPr>
              <p:cNvPr id="57" name="Рукописные данные 5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45578" y="856218"/>
                <a:ext cx="12600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8" name="Рукописные данные 57"/>
              <p14:cNvContentPartPr/>
              <p14:nvPr/>
            </p14:nvContentPartPr>
            <p14:xfrm>
              <a:off x="4803618" y="921378"/>
              <a:ext cx="753480" cy="360"/>
            </p14:xfrm>
          </p:contentPart>
        </mc:Choice>
        <mc:Fallback>
          <p:pic>
            <p:nvPicPr>
              <p:cNvPr id="58" name="Рукописные данные 5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43858" y="801498"/>
                <a:ext cx="8733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9" name="Рукописные данные 58"/>
              <p14:cNvContentPartPr/>
              <p14:nvPr/>
            </p14:nvContentPartPr>
            <p14:xfrm>
              <a:off x="7181058" y="127218"/>
              <a:ext cx="365400" cy="209520"/>
            </p14:xfrm>
          </p:contentPart>
        </mc:Choice>
        <mc:Fallback>
          <p:pic>
            <p:nvPicPr>
              <p:cNvPr id="59" name="Рукописные данные 5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75658" y="121458"/>
                <a:ext cx="3765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0" name="Рукописные данные 59"/>
              <p14:cNvContentPartPr/>
              <p14:nvPr/>
            </p14:nvContentPartPr>
            <p14:xfrm>
              <a:off x="4107738" y="1287138"/>
              <a:ext cx="1737720" cy="360"/>
            </p14:xfrm>
          </p:contentPart>
        </mc:Choice>
        <mc:Fallback>
          <p:pic>
            <p:nvPicPr>
              <p:cNvPr id="60" name="Рукописные данные 5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47618" y="1167258"/>
                <a:ext cx="1857960" cy="2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38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dzeninfra.ru/get-zen_doc/4488125/pub_6089c1a54da6c107edd24d00_6089d58fd66dff63db17ca0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93962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79208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Благодарю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3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09"/>
            <a:ext cx="6768752" cy="66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13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Аннуитетный</a:t>
            </a:r>
            <a:r>
              <a:rPr lang="ru-RU" dirty="0" smtClean="0"/>
              <a:t> платеж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21168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 smtClean="0"/>
              <a:t>Аннуитетный</a:t>
            </a:r>
            <a:r>
              <a:rPr lang="ru-RU" dirty="0" smtClean="0"/>
              <a:t> -  </a:t>
            </a:r>
            <a:r>
              <a:rPr lang="ru-RU" dirty="0"/>
              <a:t>означает график погашения кредита, при котором выплаты производятся равными суммами ежемесячно в течение всего срока кредитования. Несмотря на то что ежемесячный платёж остаётся фиксированным, его </a:t>
            </a:r>
            <a:r>
              <a:rPr lang="ru-RU" dirty="0" smtClean="0"/>
              <a:t>структура </a:t>
            </a:r>
            <a:r>
              <a:rPr lang="ru-RU" dirty="0"/>
              <a:t>меняется: в начале срока большая часть суммы идёт на погашение процентов, а к концу кредита доля основного долга увеличивается.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0074" y="3778558"/>
            <a:ext cx="37444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347144"/>
            <a:ext cx="37444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869160"/>
            <a:ext cx="37444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445224"/>
            <a:ext cx="37444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093296"/>
            <a:ext cx="37444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7674" y="3423814"/>
            <a:ext cx="4838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188" y="3958578"/>
            <a:ext cx="4838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188" y="4527164"/>
            <a:ext cx="4838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188" y="5163579"/>
            <a:ext cx="4838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397" y="5786730"/>
            <a:ext cx="4838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3770744"/>
            <a:ext cx="33123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63688" y="4335882"/>
            <a:ext cx="259228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483767" y="4871592"/>
            <a:ext cx="1875765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15816" y="5438190"/>
            <a:ext cx="144720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44308" y="6093296"/>
            <a:ext cx="101166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3766142"/>
            <a:ext cx="43204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3290" y="4240223"/>
            <a:ext cx="41883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868144" y="3756850"/>
            <a:ext cx="2699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проценты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868144" y="4233317"/>
            <a:ext cx="29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основной долг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82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Дифференцированный платеж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003232" cy="190080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Дифференцированный платеж – это схема погашения кредита, при которой ежемесячный платеж постепенно уменьшается. Основной долг делится на равные части, которые выплачиваются каждый месяц, а проценты начисляются на остаток долга. Таким образом, первые платежи самые высокие, а последние – самые низкие. Главное преимущество — меньшая общая переплата по процентам, но этот способ подходит людям с высоким и стабильным доходом, так как требует больших выплат в начале срока кредита.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50605"/>
            <a:ext cx="37444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7674" y="3068960"/>
            <a:ext cx="4838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188" y="3603724"/>
            <a:ext cx="4838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188" y="4172310"/>
            <a:ext cx="4838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188" y="4808725"/>
            <a:ext cx="4838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397" y="5431876"/>
            <a:ext cx="4838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3350605"/>
            <a:ext cx="43204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07904" y="3356992"/>
            <a:ext cx="43204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43808" y="3356992"/>
            <a:ext cx="43204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34212" y="3356992"/>
            <a:ext cx="43204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3913098"/>
            <a:ext cx="3381437" cy="366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187624" y="3913099"/>
            <a:ext cx="43204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3919486"/>
            <a:ext cx="43204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43808" y="3919486"/>
            <a:ext cx="43204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34212" y="3919486"/>
            <a:ext cx="43204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4527054"/>
            <a:ext cx="29523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187624" y="4527054"/>
            <a:ext cx="43204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843808" y="4533441"/>
            <a:ext cx="43204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034212" y="4533441"/>
            <a:ext cx="43204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5089252"/>
            <a:ext cx="2517341" cy="366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87624" y="5089253"/>
            <a:ext cx="43204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843808" y="5095640"/>
            <a:ext cx="43204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034212" y="5095640"/>
            <a:ext cx="43204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2637" y="5707134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84685" y="5707134"/>
            <a:ext cx="43204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031273" y="5713521"/>
            <a:ext cx="43204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Рукописные данные 44"/>
              <p14:cNvContentPartPr/>
              <p14:nvPr/>
            </p14:nvContentPartPr>
            <p14:xfrm>
              <a:off x="2881938" y="3873378"/>
              <a:ext cx="2072880" cy="2239200"/>
            </p14:xfrm>
          </p:contentPart>
        </mc:Choice>
        <mc:Fallback xmlns="">
          <p:pic>
            <p:nvPicPr>
              <p:cNvPr id="45" name="Рукописные данные 4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6098" y="3855378"/>
                <a:ext cx="2106720" cy="22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Рукописные данные 58"/>
              <p14:cNvContentPartPr/>
              <p14:nvPr/>
            </p14:nvContentPartPr>
            <p14:xfrm>
              <a:off x="4892898" y="3263538"/>
              <a:ext cx="343800" cy="270000"/>
            </p14:xfrm>
          </p:contentPart>
        </mc:Choice>
        <mc:Fallback xmlns="">
          <p:pic>
            <p:nvPicPr>
              <p:cNvPr id="59" name="Рукописные данные 5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75258" y="3246618"/>
                <a:ext cx="3794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Рукописные данные 59"/>
              <p14:cNvContentPartPr/>
              <p14:nvPr/>
            </p14:nvContentPartPr>
            <p14:xfrm>
              <a:off x="4537938" y="3108738"/>
              <a:ext cx="1245600" cy="664560"/>
            </p14:xfrm>
          </p:contentPart>
        </mc:Choice>
        <mc:Fallback xmlns="">
          <p:pic>
            <p:nvPicPr>
              <p:cNvPr id="60" name="Рукописные данные 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21378" y="3090738"/>
                <a:ext cx="1280520" cy="70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381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решения задачи на кредит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435280" cy="5472608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Определить вид платежа:</a:t>
            </a:r>
          </a:p>
          <a:p>
            <a:pPr indent="107950"/>
            <a:r>
              <a:rPr lang="ru-RU" dirty="0" err="1" smtClean="0"/>
              <a:t>Аннуитетный</a:t>
            </a:r>
            <a:endParaRPr lang="ru-RU" dirty="0" smtClean="0"/>
          </a:p>
          <a:p>
            <a:pPr indent="107950"/>
            <a:r>
              <a:rPr lang="ru-RU" dirty="0" smtClean="0"/>
              <a:t>Дифференцированный</a:t>
            </a:r>
          </a:p>
          <a:p>
            <a:pPr indent="107950"/>
            <a:r>
              <a:rPr lang="ru-RU" dirty="0" smtClean="0"/>
              <a:t>Частично </a:t>
            </a:r>
            <a:r>
              <a:rPr lang="ru-RU" dirty="0" err="1" smtClean="0"/>
              <a:t>аннуитетный</a:t>
            </a:r>
            <a:endParaRPr lang="ru-RU" dirty="0" smtClean="0"/>
          </a:p>
          <a:p>
            <a:pPr indent="107950"/>
            <a:r>
              <a:rPr lang="ru-RU" dirty="0" smtClean="0"/>
              <a:t>Частично дифференцированный</a:t>
            </a:r>
          </a:p>
          <a:p>
            <a:pPr marL="0" indent="0">
              <a:buNone/>
            </a:pPr>
            <a:r>
              <a:rPr lang="ru-RU" dirty="0" smtClean="0"/>
              <a:t>2. Составить математическую модель и решить ее:</a:t>
            </a:r>
          </a:p>
          <a:p>
            <a:r>
              <a:rPr lang="ru-RU" dirty="0" smtClean="0"/>
              <a:t>Пояснить, что обозначает каждая введенная буква и/или выражение, указать единицы измерения – в тексте или в таблице.</a:t>
            </a:r>
          </a:p>
          <a:p>
            <a:r>
              <a:rPr lang="ru-RU" dirty="0" smtClean="0"/>
              <a:t>Ввести при необходимости новую переменную </a:t>
            </a:r>
            <a:r>
              <a:rPr lang="en-US" dirty="0" smtClean="0"/>
              <a:t>1+r/100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НЕ ДОПУСКАТЬ одноименных обозначений разных величин. </a:t>
            </a:r>
          </a:p>
          <a:p>
            <a:r>
              <a:rPr lang="ru-RU" dirty="0" smtClean="0"/>
              <a:t>Запиши выражение для нахождения искомой величины (если это возможно/уместно).</a:t>
            </a:r>
          </a:p>
          <a:p>
            <a:r>
              <a:rPr lang="ru-RU" dirty="0" smtClean="0"/>
              <a:t>Заполнить таблицу (как правило, при дифференцированных платежах) или объяснить словесно структуру задачи (в </a:t>
            </a:r>
            <a:r>
              <a:rPr lang="ru-RU" dirty="0" err="1" smtClean="0"/>
              <a:t>т.ч</a:t>
            </a:r>
            <a:r>
              <a:rPr lang="ru-RU" dirty="0" smtClean="0"/>
              <a:t>. рисунком)</a:t>
            </a:r>
          </a:p>
          <a:p>
            <a:r>
              <a:rPr lang="ru-RU" dirty="0" smtClean="0"/>
              <a:t>Выписать уравнение(я)/ неравенство(а). Помним про скобки </a:t>
            </a:r>
            <a:r>
              <a:rPr lang="en-US" dirty="0" smtClean="0"/>
              <a:t>{ </a:t>
            </a:r>
            <a:r>
              <a:rPr lang="ru-RU" dirty="0" smtClean="0"/>
              <a:t>и </a:t>
            </a:r>
            <a:r>
              <a:rPr lang="en-US" dirty="0" smtClean="0"/>
              <a:t>[</a:t>
            </a:r>
            <a:r>
              <a:rPr lang="ru-RU" dirty="0" smtClean="0"/>
              <a:t>. (</a:t>
            </a:r>
            <a:r>
              <a:rPr lang="en-US" dirty="0" smtClean="0"/>
              <a:t>!!!</a:t>
            </a:r>
            <a:r>
              <a:rPr lang="ru-RU" dirty="0" smtClean="0"/>
              <a:t>)</a:t>
            </a:r>
          </a:p>
          <a:p>
            <a:r>
              <a:rPr lang="ru-RU" dirty="0" smtClean="0"/>
              <a:t>Решить модель. Во время решения модели единицы измерения могут отсутствовать в расчетах.</a:t>
            </a:r>
          </a:p>
          <a:p>
            <a:r>
              <a:rPr lang="ru-RU" dirty="0" smtClean="0"/>
              <a:t>Истолковать полученные результаты, дать ответ. Возможно, в ответ идет: </a:t>
            </a:r>
          </a:p>
          <a:p>
            <a:pPr indent="373063">
              <a:buFont typeface="Wingdings" panose="05000000000000000000" pitchFamily="2" charset="2"/>
              <a:buChar char="v"/>
            </a:pPr>
            <a:r>
              <a:rPr lang="ru-RU" dirty="0" smtClean="0"/>
              <a:t>количество лет</a:t>
            </a:r>
          </a:p>
          <a:p>
            <a:pPr indent="373063">
              <a:buFont typeface="Wingdings" panose="05000000000000000000" pitchFamily="2" charset="2"/>
              <a:buChar char="v"/>
            </a:pPr>
            <a:r>
              <a:rPr lang="ru-RU" dirty="0" smtClean="0"/>
              <a:t>сумма в рублях</a:t>
            </a:r>
          </a:p>
          <a:p>
            <a:pPr indent="373063">
              <a:buFont typeface="Wingdings" panose="05000000000000000000" pitchFamily="2" charset="2"/>
              <a:buChar char="v"/>
            </a:pPr>
            <a:r>
              <a:rPr lang="ru-RU" dirty="0" smtClean="0"/>
              <a:t>процент</a:t>
            </a:r>
          </a:p>
          <a:p>
            <a:pPr indent="373063">
              <a:buFont typeface="Wingdings" panose="05000000000000000000" pitchFamily="2" charset="2"/>
              <a:buChar char="v"/>
            </a:pPr>
            <a:r>
              <a:rPr lang="ru-RU" dirty="0" smtClean="0"/>
              <a:t>доля</a:t>
            </a:r>
          </a:p>
          <a:p>
            <a:pPr indent="373063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33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Универсальные 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различай, где доля, а где процент, а так же переменные </a:t>
            </a:r>
            <a:r>
              <a:rPr lang="en-US" dirty="0" smtClean="0"/>
              <a:t>r </a:t>
            </a:r>
            <a:r>
              <a:rPr lang="ru-RU" dirty="0" smtClean="0"/>
              <a:t>и </a:t>
            </a:r>
            <a:r>
              <a:rPr lang="en-US" dirty="0" smtClean="0"/>
              <a:t>(r/100 + 1)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следи за скобками: </a:t>
            </a:r>
            <a:r>
              <a:rPr lang="en-US" dirty="0" smtClean="0"/>
              <a:t>{, [</a:t>
            </a:r>
          </a:p>
          <a:p>
            <a:pPr marL="514350" indent="-514350">
              <a:buAutoNum type="arabicPeriod"/>
            </a:pPr>
            <a:r>
              <a:rPr lang="ru-RU" dirty="0" smtClean="0"/>
              <a:t>читай условие не меньше 3 раз: </a:t>
            </a:r>
          </a:p>
          <a:p>
            <a:pPr indent="374650"/>
            <a:r>
              <a:rPr lang="ru-RU" dirty="0" smtClean="0"/>
              <a:t>в самом начале, перед решением</a:t>
            </a:r>
          </a:p>
          <a:p>
            <a:pPr indent="374650"/>
            <a:r>
              <a:rPr lang="ru-RU" dirty="0" smtClean="0"/>
              <a:t>в процессе решения</a:t>
            </a:r>
          </a:p>
          <a:p>
            <a:pPr indent="374650"/>
            <a:r>
              <a:rPr lang="ru-RU" dirty="0" smtClean="0"/>
              <a:t>перед записью ответа</a:t>
            </a:r>
          </a:p>
          <a:p>
            <a:pPr>
              <a:buNone/>
            </a:pPr>
            <a:r>
              <a:rPr lang="ru-RU" dirty="0" smtClean="0"/>
              <a:t>4. Как правило, ответ записывается БЕЗ единиц измерения.</a:t>
            </a:r>
          </a:p>
          <a:p>
            <a:pPr indent="0">
              <a:buNone/>
            </a:pPr>
            <a:endParaRPr lang="ru-RU" dirty="0" smtClean="0"/>
          </a:p>
          <a:p>
            <a:pPr indent="37465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13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4624"/>
            <a:ext cx="6924781" cy="504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091498"/>
            <a:ext cx="72866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4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3163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77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72756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5" y="4523183"/>
            <a:ext cx="5188526" cy="139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3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263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Приемы решения экономической задачи</vt:lpstr>
      <vt:lpstr>Презентация PowerPoint</vt:lpstr>
      <vt:lpstr>Аннуитетный платеж</vt:lpstr>
      <vt:lpstr>Дифференцированный платеж</vt:lpstr>
      <vt:lpstr>Структура решения задачи на кредит</vt:lpstr>
      <vt:lpstr>Универсальные рекомендации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решения экономической задачи</dc:title>
  <dc:creator>Julikas</dc:creator>
  <cp:lastModifiedBy>1</cp:lastModifiedBy>
  <cp:revision>8</cp:revision>
  <dcterms:created xsi:type="dcterms:W3CDTF">2025-09-17T19:11:09Z</dcterms:created>
  <dcterms:modified xsi:type="dcterms:W3CDTF">2025-09-18T02:24:16Z</dcterms:modified>
</cp:coreProperties>
</file>