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6" r:id="rId4"/>
    <p:sldId id="267" r:id="rId5"/>
    <p:sldId id="268" r:id="rId6"/>
    <p:sldId id="284" r:id="rId7"/>
    <p:sldId id="285" r:id="rId8"/>
    <p:sldId id="269" r:id="rId9"/>
    <p:sldId id="286" r:id="rId10"/>
    <p:sldId id="270" r:id="rId11"/>
    <p:sldId id="278" r:id="rId12"/>
    <p:sldId id="274" r:id="rId13"/>
    <p:sldId id="279" r:id="rId14"/>
    <p:sldId id="271" r:id="rId15"/>
    <p:sldId id="275" r:id="rId16"/>
    <p:sldId id="280" r:id="rId17"/>
    <p:sldId id="272" r:id="rId18"/>
    <p:sldId id="281" r:id="rId19"/>
    <p:sldId id="273" r:id="rId20"/>
    <p:sldId id="276" r:id="rId21"/>
    <p:sldId id="277" r:id="rId22"/>
    <p:sldId id="282" r:id="rId23"/>
    <p:sldId id="283" r:id="rId24"/>
    <p:sldId id="287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E25F5-97E0-49CF-9964-91256A0DE46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40E63-1A6D-46E2-A485-7CBF2EBC31CE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 smtClean="0">
              <a:solidFill>
                <a:srgbClr val="8A0000"/>
              </a:solidFill>
            </a:rPr>
            <a:t>растущей потребностью школы в педагогических кадрах нового типа и недостаточным притоков молодых специалистов;</a:t>
          </a:r>
          <a:endParaRPr lang="ru-RU" sz="1600" dirty="0">
            <a:solidFill>
              <a:srgbClr val="8A0000"/>
            </a:solidFill>
          </a:endParaRPr>
        </a:p>
      </dgm:t>
    </dgm:pt>
    <dgm:pt modelId="{69255E5F-85DC-440B-ACF3-1C3011687F95}" type="parTrans" cxnId="{A7446A26-4F3E-4A9E-9D83-A6B2F370751B}">
      <dgm:prSet/>
      <dgm:spPr/>
      <dgm:t>
        <a:bodyPr/>
        <a:lstStyle/>
        <a:p>
          <a:endParaRPr lang="ru-RU"/>
        </a:p>
      </dgm:t>
    </dgm:pt>
    <dgm:pt modelId="{E0CB14E9-00F0-4213-9B33-6DF4475AA5C7}" type="sibTrans" cxnId="{A7446A26-4F3E-4A9E-9D83-A6B2F370751B}">
      <dgm:prSet/>
      <dgm:spPr/>
      <dgm:t>
        <a:bodyPr/>
        <a:lstStyle/>
        <a:p>
          <a:endParaRPr lang="ru-RU"/>
        </a:p>
      </dgm:t>
    </dgm:pt>
    <dgm:pt modelId="{EEC42FFF-8DE0-4987-AF68-90D8F036ED35}">
      <dgm:prSet phldrT="[Текст]" phldr="1"/>
      <dgm:spPr/>
      <dgm:t>
        <a:bodyPr/>
        <a:lstStyle/>
        <a:p>
          <a:endParaRPr lang="ru-RU"/>
        </a:p>
      </dgm:t>
    </dgm:pt>
    <dgm:pt modelId="{5F079CDC-B53F-4022-87CC-821A603796A9}" type="parTrans" cxnId="{177996C7-5EF3-41C7-A509-F3869DCE7F1D}">
      <dgm:prSet/>
      <dgm:spPr/>
      <dgm:t>
        <a:bodyPr/>
        <a:lstStyle/>
        <a:p>
          <a:endParaRPr lang="ru-RU"/>
        </a:p>
      </dgm:t>
    </dgm:pt>
    <dgm:pt modelId="{A77D2726-56DB-4734-9EDC-C07C5E925F17}" type="sibTrans" cxnId="{177996C7-5EF3-41C7-A509-F3869DCE7F1D}">
      <dgm:prSet/>
      <dgm:spPr/>
      <dgm:t>
        <a:bodyPr/>
        <a:lstStyle/>
        <a:p>
          <a:endParaRPr lang="ru-RU"/>
        </a:p>
      </dgm:t>
    </dgm:pt>
    <dgm:pt modelId="{10ADDF91-3E5D-4F9C-8EC1-199E2292D4C3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 smtClean="0">
              <a:solidFill>
                <a:srgbClr val="8A0000"/>
              </a:solidFill>
            </a:rPr>
            <a:t>сложностью профессиональных функций педагога и отсутствием специальной педагогической, психологической и методической подготовки;</a:t>
          </a:r>
          <a:endParaRPr lang="ru-RU" sz="1600" dirty="0">
            <a:solidFill>
              <a:srgbClr val="8A0000"/>
            </a:solidFill>
          </a:endParaRPr>
        </a:p>
      </dgm:t>
    </dgm:pt>
    <dgm:pt modelId="{3D6CC9C3-CBBE-46B3-90E0-7D8024F25CAD}" type="parTrans" cxnId="{DDB35ABD-86A4-4B0D-B60A-2BE038F4046F}">
      <dgm:prSet/>
      <dgm:spPr/>
      <dgm:t>
        <a:bodyPr/>
        <a:lstStyle/>
        <a:p>
          <a:endParaRPr lang="ru-RU"/>
        </a:p>
      </dgm:t>
    </dgm:pt>
    <dgm:pt modelId="{3E421C3C-144B-4578-B831-3ACC91647D7A}" type="sibTrans" cxnId="{DDB35ABD-86A4-4B0D-B60A-2BE038F4046F}">
      <dgm:prSet/>
      <dgm:spPr/>
      <dgm:t>
        <a:bodyPr/>
        <a:lstStyle/>
        <a:p>
          <a:endParaRPr lang="ru-RU"/>
        </a:p>
      </dgm:t>
    </dgm:pt>
    <dgm:pt modelId="{67CD53C0-D441-446B-AA1A-BF226255B77B}">
      <dgm:prSet phldrT="[Текст]" phldr="1"/>
      <dgm:spPr/>
      <dgm:t>
        <a:bodyPr/>
        <a:lstStyle/>
        <a:p>
          <a:endParaRPr lang="ru-RU"/>
        </a:p>
      </dgm:t>
    </dgm:pt>
    <dgm:pt modelId="{8BA18CAF-74E2-40E0-86CA-3601E2DCAE88}" type="parTrans" cxnId="{3E68ACF0-93F7-4136-A616-295BDB44B2EB}">
      <dgm:prSet/>
      <dgm:spPr/>
      <dgm:t>
        <a:bodyPr/>
        <a:lstStyle/>
        <a:p>
          <a:endParaRPr lang="ru-RU"/>
        </a:p>
      </dgm:t>
    </dgm:pt>
    <dgm:pt modelId="{2DC67814-01CF-42E2-AF7E-1D3456538F2A}" type="sibTrans" cxnId="{3E68ACF0-93F7-4136-A616-295BDB44B2EB}">
      <dgm:prSet/>
      <dgm:spPr/>
      <dgm:t>
        <a:bodyPr/>
        <a:lstStyle/>
        <a:p>
          <a:endParaRPr lang="ru-RU"/>
        </a:p>
      </dgm:t>
    </dgm:pt>
    <dgm:pt modelId="{AD36A668-A119-4F5B-9EF2-FE666B190CBE}">
      <dgm:prSet phldrT="[Текст]" custT="1"/>
      <dgm:spPr>
        <a:ln>
          <a:noFill/>
        </a:ln>
      </dgm:spPr>
      <dgm:t>
        <a:bodyPr/>
        <a:lstStyle/>
        <a:p>
          <a:r>
            <a:rPr lang="ru-RU" sz="1600" dirty="0" smtClean="0">
              <a:solidFill>
                <a:srgbClr val="8A0000"/>
              </a:solidFill>
            </a:rPr>
            <a:t>личностными и профессиональными факторами становления молодого специалиста.</a:t>
          </a:r>
          <a:endParaRPr lang="ru-RU" sz="1600" dirty="0">
            <a:solidFill>
              <a:srgbClr val="8A0000"/>
            </a:solidFill>
          </a:endParaRPr>
        </a:p>
      </dgm:t>
    </dgm:pt>
    <dgm:pt modelId="{064B1D22-6AF6-4AF6-8AC4-9CECD8F0D665}" type="parTrans" cxnId="{6365A3B4-6E21-4135-B57E-15CC574D9B20}">
      <dgm:prSet/>
      <dgm:spPr/>
      <dgm:t>
        <a:bodyPr/>
        <a:lstStyle/>
        <a:p>
          <a:endParaRPr lang="ru-RU"/>
        </a:p>
      </dgm:t>
    </dgm:pt>
    <dgm:pt modelId="{E630FD19-A6B3-4A37-930E-76B630A3F0DB}" type="sibTrans" cxnId="{6365A3B4-6E21-4135-B57E-15CC574D9B20}">
      <dgm:prSet/>
      <dgm:spPr/>
      <dgm:t>
        <a:bodyPr/>
        <a:lstStyle/>
        <a:p>
          <a:endParaRPr lang="ru-RU"/>
        </a:p>
      </dgm:t>
    </dgm:pt>
    <dgm:pt modelId="{F0CA7034-88D0-4B73-A97A-A1FAD2B99651}">
      <dgm:prSet phldrT="[Текст]" phldr="1"/>
      <dgm:spPr/>
      <dgm:t>
        <a:bodyPr/>
        <a:lstStyle/>
        <a:p>
          <a:endParaRPr lang="ru-RU" dirty="0"/>
        </a:p>
      </dgm:t>
    </dgm:pt>
    <dgm:pt modelId="{58EA8D6A-F03D-481B-B797-E72CAF9A03BE}" type="sibTrans" cxnId="{B902153F-6360-4890-A871-A1E4736A6D39}">
      <dgm:prSet/>
      <dgm:spPr/>
      <dgm:t>
        <a:bodyPr/>
        <a:lstStyle/>
        <a:p>
          <a:endParaRPr lang="ru-RU"/>
        </a:p>
      </dgm:t>
    </dgm:pt>
    <dgm:pt modelId="{9F187108-1079-4931-ABA1-7AB4CF6DE294}" type="parTrans" cxnId="{B902153F-6360-4890-A871-A1E4736A6D39}">
      <dgm:prSet/>
      <dgm:spPr/>
      <dgm:t>
        <a:bodyPr/>
        <a:lstStyle/>
        <a:p>
          <a:endParaRPr lang="ru-RU"/>
        </a:p>
      </dgm:t>
    </dgm:pt>
    <dgm:pt modelId="{C1B927B3-276D-4A86-AEA4-E3AEEB083253}" type="pres">
      <dgm:prSet presAssocID="{415E25F5-97E0-49CF-9964-91256A0DE468}" presName="Name0" presStyleCnt="0">
        <dgm:presLayoutVars>
          <dgm:chMax/>
          <dgm:chPref/>
          <dgm:dir/>
        </dgm:presLayoutVars>
      </dgm:prSet>
      <dgm:spPr/>
    </dgm:pt>
    <dgm:pt modelId="{C9C9E1DA-CD74-41D6-A964-391A2C52E976}" type="pres">
      <dgm:prSet presAssocID="{F0CA7034-88D0-4B73-A97A-A1FAD2B99651}" presName="parenttextcomposite" presStyleCnt="0"/>
      <dgm:spPr/>
    </dgm:pt>
    <dgm:pt modelId="{C2A30754-EEB4-4406-B671-B2ECE74DCA12}" type="pres">
      <dgm:prSet presAssocID="{F0CA7034-88D0-4B73-A97A-A1FAD2B9965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2DB07-FF4F-4B2E-9949-6019686423C6}" type="pres">
      <dgm:prSet presAssocID="{F0CA7034-88D0-4B73-A97A-A1FAD2B99651}" presName="composite" presStyleCnt="0"/>
      <dgm:spPr/>
    </dgm:pt>
    <dgm:pt modelId="{3C47CEC8-763A-4F67-A290-0C65D1B7F09E}" type="pres">
      <dgm:prSet presAssocID="{F0CA7034-88D0-4B73-A97A-A1FAD2B99651}" presName="chevron1" presStyleLbl="alignNode1" presStyleIdx="0" presStyleCnt="21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E7D16ECE-155F-47E2-9586-CB154F1F90A8}" type="pres">
      <dgm:prSet presAssocID="{F0CA7034-88D0-4B73-A97A-A1FAD2B99651}" presName="chevron2" presStyleLbl="alignNode1" presStyleIdx="1" presStyleCnt="21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759ABBDE-66D0-48B2-B0AE-44181D8EBF69}" type="pres">
      <dgm:prSet presAssocID="{F0CA7034-88D0-4B73-A97A-A1FAD2B99651}" presName="chevron3" presStyleLbl="alignNode1" presStyleIdx="2" presStyleCnt="21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F32F4EEF-8E92-4B7C-8332-87B6F8091E1E}" type="pres">
      <dgm:prSet presAssocID="{F0CA7034-88D0-4B73-A97A-A1FAD2B99651}" presName="chevron4" presStyleLbl="alignNode1" presStyleIdx="3" presStyleCnt="21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080AFC6F-2765-46AD-BFE1-6EF70FA3838D}" type="pres">
      <dgm:prSet presAssocID="{F0CA7034-88D0-4B73-A97A-A1FAD2B99651}" presName="chevron5" presStyleLbl="alignNode1" presStyleIdx="4" presStyleCnt="21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807DF981-489A-47EA-9D56-5511E9476AD2}" type="pres">
      <dgm:prSet presAssocID="{F0CA7034-88D0-4B73-A97A-A1FAD2B99651}" presName="chevron6" presStyleLbl="alignNode1" presStyleIdx="5" presStyleCnt="21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8F67341A-469A-453B-BBE5-903D2CD445A6}" type="pres">
      <dgm:prSet presAssocID="{F0CA7034-88D0-4B73-A97A-A1FAD2B99651}" presName="chevron7" presStyleLbl="alignNode1" presStyleIdx="6" presStyleCnt="21"/>
      <dgm:spPr>
        <a:solidFill>
          <a:schemeClr val="accent3">
            <a:lumMod val="40000"/>
            <a:lumOff val="60000"/>
          </a:schemeClr>
        </a:solidFill>
        <a:ln>
          <a:noFill/>
        </a:ln>
      </dgm:spPr>
    </dgm:pt>
    <dgm:pt modelId="{B8D48BC6-0319-4EEC-8D03-514731F68BDB}" type="pres">
      <dgm:prSet presAssocID="{F0CA7034-88D0-4B73-A97A-A1FAD2B9965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38DD8-2901-4173-B26A-E27DAED446E1}" type="pres">
      <dgm:prSet presAssocID="{58EA8D6A-F03D-481B-B797-E72CAF9A03BE}" presName="sibTrans" presStyleCnt="0"/>
      <dgm:spPr/>
    </dgm:pt>
    <dgm:pt modelId="{D91D4A30-AD15-4BE9-98A1-279A46E9389A}" type="pres">
      <dgm:prSet presAssocID="{EEC42FFF-8DE0-4987-AF68-90D8F036ED35}" presName="parenttextcomposite" presStyleCnt="0"/>
      <dgm:spPr/>
    </dgm:pt>
    <dgm:pt modelId="{C78C17F3-A624-49D8-99DA-D3DC3C143ECB}" type="pres">
      <dgm:prSet presAssocID="{EEC42FFF-8DE0-4987-AF68-90D8F036ED3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2B5D8DCA-9F4D-45BE-94BB-8297022C1F8C}" type="pres">
      <dgm:prSet presAssocID="{EEC42FFF-8DE0-4987-AF68-90D8F036ED35}" presName="composite" presStyleCnt="0"/>
      <dgm:spPr/>
    </dgm:pt>
    <dgm:pt modelId="{7E417808-1D05-481C-942F-3699484CB545}" type="pres">
      <dgm:prSet presAssocID="{EEC42FFF-8DE0-4987-AF68-90D8F036ED35}" presName="chevron1" presStyleLbl="alignNode1" presStyleIdx="7" presStyleCnt="21"/>
      <dgm:spPr>
        <a:solidFill>
          <a:schemeClr val="accent4">
            <a:lumMod val="40000"/>
            <a:lumOff val="60000"/>
          </a:schemeClr>
        </a:solidFill>
        <a:ln>
          <a:noFill/>
        </a:ln>
      </dgm:spPr>
    </dgm:pt>
    <dgm:pt modelId="{94ACB877-1FCE-4C4D-9908-6E802EC47340}" type="pres">
      <dgm:prSet presAssocID="{EEC42FFF-8DE0-4987-AF68-90D8F036ED35}" presName="chevron2" presStyleLbl="alignNode1" presStyleIdx="8" presStyleCnt="21"/>
      <dgm:spPr>
        <a:solidFill>
          <a:schemeClr val="accent4">
            <a:lumMod val="40000"/>
            <a:lumOff val="60000"/>
          </a:schemeClr>
        </a:solidFill>
        <a:ln>
          <a:noFill/>
        </a:ln>
      </dgm:spPr>
    </dgm:pt>
    <dgm:pt modelId="{B930DDB1-828F-4D2D-931C-CE16F740742F}" type="pres">
      <dgm:prSet presAssocID="{EEC42FFF-8DE0-4987-AF68-90D8F036ED35}" presName="chevron3" presStyleLbl="alignNode1" presStyleIdx="9" presStyleCnt="21"/>
      <dgm:spPr>
        <a:solidFill>
          <a:schemeClr val="accent4">
            <a:lumMod val="40000"/>
            <a:lumOff val="60000"/>
          </a:schemeClr>
        </a:solidFill>
        <a:ln>
          <a:noFill/>
        </a:ln>
      </dgm:spPr>
    </dgm:pt>
    <dgm:pt modelId="{5C25BEDD-7664-4AD4-9DD4-8F23BB6299C3}" type="pres">
      <dgm:prSet presAssocID="{EEC42FFF-8DE0-4987-AF68-90D8F036ED35}" presName="chevron4" presStyleLbl="alignNode1" presStyleIdx="10" presStyleCnt="21"/>
      <dgm:spPr>
        <a:solidFill>
          <a:schemeClr val="accent4">
            <a:lumMod val="40000"/>
            <a:lumOff val="60000"/>
          </a:schemeClr>
        </a:solidFill>
        <a:ln>
          <a:noFill/>
        </a:ln>
      </dgm:spPr>
    </dgm:pt>
    <dgm:pt modelId="{C0032C49-F22E-4B2A-ADA1-2E03541D3146}" type="pres">
      <dgm:prSet presAssocID="{EEC42FFF-8DE0-4987-AF68-90D8F036ED35}" presName="chevron5" presStyleLbl="alignNode1" presStyleIdx="11" presStyleCnt="21"/>
      <dgm:spPr>
        <a:solidFill>
          <a:schemeClr val="accent4">
            <a:lumMod val="40000"/>
            <a:lumOff val="60000"/>
          </a:schemeClr>
        </a:solidFill>
        <a:ln>
          <a:noFill/>
        </a:ln>
      </dgm:spPr>
    </dgm:pt>
    <dgm:pt modelId="{74B5F189-0671-4FDB-83B7-5CD2CAEB3DC2}" type="pres">
      <dgm:prSet presAssocID="{EEC42FFF-8DE0-4987-AF68-90D8F036ED35}" presName="chevron6" presStyleLbl="alignNode1" presStyleIdx="12" presStyleCnt="21"/>
      <dgm:spPr>
        <a:solidFill>
          <a:schemeClr val="accent4">
            <a:lumMod val="40000"/>
            <a:lumOff val="60000"/>
          </a:schemeClr>
        </a:solidFill>
        <a:ln>
          <a:noFill/>
        </a:ln>
      </dgm:spPr>
    </dgm:pt>
    <dgm:pt modelId="{F56AC0F6-AD89-460D-9C6F-49F6D49A7A82}" type="pres">
      <dgm:prSet presAssocID="{EEC42FFF-8DE0-4987-AF68-90D8F036ED35}" presName="chevron7" presStyleLbl="alignNode1" presStyleIdx="13" presStyleCnt="21"/>
      <dgm:spPr>
        <a:solidFill>
          <a:schemeClr val="accent4">
            <a:lumMod val="40000"/>
            <a:lumOff val="60000"/>
          </a:schemeClr>
        </a:solidFill>
        <a:ln>
          <a:noFill/>
        </a:ln>
      </dgm:spPr>
    </dgm:pt>
    <dgm:pt modelId="{B3441284-47B1-4C39-8140-3F1B7E5ACAF1}" type="pres">
      <dgm:prSet presAssocID="{EEC42FFF-8DE0-4987-AF68-90D8F036ED3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A9C4E-CDCF-4DB7-9D1C-E18C672C2F04}" type="pres">
      <dgm:prSet presAssocID="{A77D2726-56DB-4734-9EDC-C07C5E925F17}" presName="sibTrans" presStyleCnt="0"/>
      <dgm:spPr/>
    </dgm:pt>
    <dgm:pt modelId="{6C172C26-54EB-495A-9E82-3C23AE3BE58A}" type="pres">
      <dgm:prSet presAssocID="{67CD53C0-D441-446B-AA1A-BF226255B77B}" presName="parenttextcomposite" presStyleCnt="0"/>
      <dgm:spPr/>
    </dgm:pt>
    <dgm:pt modelId="{79BFF96C-99F0-4C3E-8CBA-DF0AD85A8ADB}" type="pres">
      <dgm:prSet presAssocID="{67CD53C0-D441-446B-AA1A-BF226255B77B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D6BA89CB-CF26-4A4A-9E4B-A24D5C5D6399}" type="pres">
      <dgm:prSet presAssocID="{67CD53C0-D441-446B-AA1A-BF226255B77B}" presName="composite" presStyleCnt="0"/>
      <dgm:spPr/>
    </dgm:pt>
    <dgm:pt modelId="{03DC39F9-E0EB-46EB-A441-173A9FE8DEE8}" type="pres">
      <dgm:prSet presAssocID="{67CD53C0-D441-446B-AA1A-BF226255B77B}" presName="chevron1" presStyleLbl="alignNode1" presStyleIdx="14" presStyleCnt="21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73771000-2674-4B81-BDF8-72E019E3D6CA}" type="pres">
      <dgm:prSet presAssocID="{67CD53C0-D441-446B-AA1A-BF226255B77B}" presName="chevron2" presStyleLbl="alignNode1" presStyleIdx="15" presStyleCnt="21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0F982E6D-2E75-4102-8006-E239B8835652}" type="pres">
      <dgm:prSet presAssocID="{67CD53C0-D441-446B-AA1A-BF226255B77B}" presName="chevron3" presStyleLbl="alignNode1" presStyleIdx="16" presStyleCnt="21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736221EC-CF88-4264-A129-7AAADEEE6D2E}" type="pres">
      <dgm:prSet presAssocID="{67CD53C0-D441-446B-AA1A-BF226255B77B}" presName="chevron4" presStyleLbl="alignNode1" presStyleIdx="17" presStyleCnt="21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9E15CD75-DC6F-4C7E-AA23-86DAAE66E8BF}" type="pres">
      <dgm:prSet presAssocID="{67CD53C0-D441-446B-AA1A-BF226255B77B}" presName="chevron5" presStyleLbl="alignNode1" presStyleIdx="18" presStyleCnt="21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0D8DAE2E-AA75-4301-97E9-54C77BF08D6C}" type="pres">
      <dgm:prSet presAssocID="{67CD53C0-D441-446B-AA1A-BF226255B77B}" presName="chevron6" presStyleLbl="alignNode1" presStyleIdx="19" presStyleCnt="21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40F8CB75-3DBD-460E-978F-3C8B777AA6A3}" type="pres">
      <dgm:prSet presAssocID="{67CD53C0-D441-446B-AA1A-BF226255B77B}" presName="chevron7" presStyleLbl="alignNode1" presStyleIdx="20" presStyleCnt="21"/>
      <dgm:spPr>
        <a:solidFill>
          <a:schemeClr val="accent6">
            <a:lumMod val="40000"/>
            <a:lumOff val="60000"/>
          </a:schemeClr>
        </a:solidFill>
        <a:ln>
          <a:noFill/>
        </a:ln>
      </dgm:spPr>
    </dgm:pt>
    <dgm:pt modelId="{B8E99F87-796C-40CF-A312-F4D6B2AAC5EF}" type="pres">
      <dgm:prSet presAssocID="{67CD53C0-D441-446B-AA1A-BF226255B77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46A26-4F3E-4A9E-9D83-A6B2F370751B}" srcId="{F0CA7034-88D0-4B73-A97A-A1FAD2B99651}" destId="{0AD40E63-1A6D-46E2-A485-7CBF2EBC31CE}" srcOrd="0" destOrd="0" parTransId="{69255E5F-85DC-440B-ACF3-1C3011687F95}" sibTransId="{E0CB14E9-00F0-4213-9B33-6DF4475AA5C7}"/>
    <dgm:cxn modelId="{F3A72E77-E2BE-4684-BFB6-9A9CB07F166A}" type="presOf" srcId="{EEC42FFF-8DE0-4987-AF68-90D8F036ED35}" destId="{C78C17F3-A624-49D8-99DA-D3DC3C143ECB}" srcOrd="0" destOrd="0" presId="urn:microsoft.com/office/officeart/2008/layout/VerticalAccentList"/>
    <dgm:cxn modelId="{E538FB7E-772F-4B59-BFF0-A1E6900BE4D6}" type="presOf" srcId="{F0CA7034-88D0-4B73-A97A-A1FAD2B99651}" destId="{C2A30754-EEB4-4406-B671-B2ECE74DCA12}" srcOrd="0" destOrd="0" presId="urn:microsoft.com/office/officeart/2008/layout/VerticalAccentList"/>
    <dgm:cxn modelId="{DDB35ABD-86A4-4B0D-B60A-2BE038F4046F}" srcId="{EEC42FFF-8DE0-4987-AF68-90D8F036ED35}" destId="{10ADDF91-3E5D-4F9C-8EC1-199E2292D4C3}" srcOrd="0" destOrd="0" parTransId="{3D6CC9C3-CBBE-46B3-90E0-7D8024F25CAD}" sibTransId="{3E421C3C-144B-4578-B831-3ACC91647D7A}"/>
    <dgm:cxn modelId="{6365A3B4-6E21-4135-B57E-15CC574D9B20}" srcId="{67CD53C0-D441-446B-AA1A-BF226255B77B}" destId="{AD36A668-A119-4F5B-9EF2-FE666B190CBE}" srcOrd="0" destOrd="0" parTransId="{064B1D22-6AF6-4AF6-8AC4-9CECD8F0D665}" sibTransId="{E630FD19-A6B3-4A37-930E-76B630A3F0DB}"/>
    <dgm:cxn modelId="{927C4CCC-E2A3-4DC4-8C96-A97B911801D9}" type="presOf" srcId="{415E25F5-97E0-49CF-9964-91256A0DE468}" destId="{C1B927B3-276D-4A86-AEA4-E3AEEB083253}" srcOrd="0" destOrd="0" presId="urn:microsoft.com/office/officeart/2008/layout/VerticalAccentList"/>
    <dgm:cxn modelId="{936F3147-FAE7-4AFB-8FE0-5A8168D95864}" type="presOf" srcId="{67CD53C0-D441-446B-AA1A-BF226255B77B}" destId="{79BFF96C-99F0-4C3E-8CBA-DF0AD85A8ADB}" srcOrd="0" destOrd="0" presId="urn:microsoft.com/office/officeart/2008/layout/VerticalAccentList"/>
    <dgm:cxn modelId="{177996C7-5EF3-41C7-A509-F3869DCE7F1D}" srcId="{415E25F5-97E0-49CF-9964-91256A0DE468}" destId="{EEC42FFF-8DE0-4987-AF68-90D8F036ED35}" srcOrd="1" destOrd="0" parTransId="{5F079CDC-B53F-4022-87CC-821A603796A9}" sibTransId="{A77D2726-56DB-4734-9EDC-C07C5E925F17}"/>
    <dgm:cxn modelId="{0797F73F-809A-4668-AC25-07CB534857C4}" type="presOf" srcId="{AD36A668-A119-4F5B-9EF2-FE666B190CBE}" destId="{B8E99F87-796C-40CF-A312-F4D6B2AAC5EF}" srcOrd="0" destOrd="0" presId="urn:microsoft.com/office/officeart/2008/layout/VerticalAccentList"/>
    <dgm:cxn modelId="{3E68ACF0-93F7-4136-A616-295BDB44B2EB}" srcId="{415E25F5-97E0-49CF-9964-91256A0DE468}" destId="{67CD53C0-D441-446B-AA1A-BF226255B77B}" srcOrd="2" destOrd="0" parTransId="{8BA18CAF-74E2-40E0-86CA-3601E2DCAE88}" sibTransId="{2DC67814-01CF-42E2-AF7E-1D3456538F2A}"/>
    <dgm:cxn modelId="{ED0880E0-B30E-4ECE-9537-44A00A397FBA}" type="presOf" srcId="{0AD40E63-1A6D-46E2-A485-7CBF2EBC31CE}" destId="{B8D48BC6-0319-4EEC-8D03-514731F68BDB}" srcOrd="0" destOrd="0" presId="urn:microsoft.com/office/officeart/2008/layout/VerticalAccentList"/>
    <dgm:cxn modelId="{B902153F-6360-4890-A871-A1E4736A6D39}" srcId="{415E25F5-97E0-49CF-9964-91256A0DE468}" destId="{F0CA7034-88D0-4B73-A97A-A1FAD2B99651}" srcOrd="0" destOrd="0" parTransId="{9F187108-1079-4931-ABA1-7AB4CF6DE294}" sibTransId="{58EA8D6A-F03D-481B-B797-E72CAF9A03BE}"/>
    <dgm:cxn modelId="{0572CD3B-622C-4C45-9B38-5272A3F3A151}" type="presOf" srcId="{10ADDF91-3E5D-4F9C-8EC1-199E2292D4C3}" destId="{B3441284-47B1-4C39-8140-3F1B7E5ACAF1}" srcOrd="0" destOrd="0" presId="urn:microsoft.com/office/officeart/2008/layout/VerticalAccentList"/>
    <dgm:cxn modelId="{413268CC-35D5-4913-9AF2-40D40F42759E}" type="presParOf" srcId="{C1B927B3-276D-4A86-AEA4-E3AEEB083253}" destId="{C9C9E1DA-CD74-41D6-A964-391A2C52E976}" srcOrd="0" destOrd="0" presId="urn:microsoft.com/office/officeart/2008/layout/VerticalAccentList"/>
    <dgm:cxn modelId="{C3DFA8B9-7E62-4BE7-BD55-B55436FD6039}" type="presParOf" srcId="{C9C9E1DA-CD74-41D6-A964-391A2C52E976}" destId="{C2A30754-EEB4-4406-B671-B2ECE74DCA12}" srcOrd="0" destOrd="0" presId="urn:microsoft.com/office/officeart/2008/layout/VerticalAccentList"/>
    <dgm:cxn modelId="{37F9A25E-756F-40B4-8141-382E29DED32A}" type="presParOf" srcId="{C1B927B3-276D-4A86-AEA4-E3AEEB083253}" destId="{C802DB07-FF4F-4B2E-9949-6019686423C6}" srcOrd="1" destOrd="0" presId="urn:microsoft.com/office/officeart/2008/layout/VerticalAccentList"/>
    <dgm:cxn modelId="{3C10E751-83EC-4B60-891E-7E58EA9DEA5A}" type="presParOf" srcId="{C802DB07-FF4F-4B2E-9949-6019686423C6}" destId="{3C47CEC8-763A-4F67-A290-0C65D1B7F09E}" srcOrd="0" destOrd="0" presId="urn:microsoft.com/office/officeart/2008/layout/VerticalAccentList"/>
    <dgm:cxn modelId="{C7C8744E-1BB1-45C9-B964-D2D8FBB38172}" type="presParOf" srcId="{C802DB07-FF4F-4B2E-9949-6019686423C6}" destId="{E7D16ECE-155F-47E2-9586-CB154F1F90A8}" srcOrd="1" destOrd="0" presId="urn:microsoft.com/office/officeart/2008/layout/VerticalAccentList"/>
    <dgm:cxn modelId="{C0C062C6-D9F1-4A60-ADC8-2654F12D7D4E}" type="presParOf" srcId="{C802DB07-FF4F-4B2E-9949-6019686423C6}" destId="{759ABBDE-66D0-48B2-B0AE-44181D8EBF69}" srcOrd="2" destOrd="0" presId="urn:microsoft.com/office/officeart/2008/layout/VerticalAccentList"/>
    <dgm:cxn modelId="{6342B0AE-7F64-40CF-9FA2-2F516E8B03C8}" type="presParOf" srcId="{C802DB07-FF4F-4B2E-9949-6019686423C6}" destId="{F32F4EEF-8E92-4B7C-8332-87B6F8091E1E}" srcOrd="3" destOrd="0" presId="urn:microsoft.com/office/officeart/2008/layout/VerticalAccentList"/>
    <dgm:cxn modelId="{8521D12B-C8F2-47E6-AD1A-43D069E1A23F}" type="presParOf" srcId="{C802DB07-FF4F-4B2E-9949-6019686423C6}" destId="{080AFC6F-2765-46AD-BFE1-6EF70FA3838D}" srcOrd="4" destOrd="0" presId="urn:microsoft.com/office/officeart/2008/layout/VerticalAccentList"/>
    <dgm:cxn modelId="{FA2A323F-C570-472B-92B7-8D905E096DCF}" type="presParOf" srcId="{C802DB07-FF4F-4B2E-9949-6019686423C6}" destId="{807DF981-489A-47EA-9D56-5511E9476AD2}" srcOrd="5" destOrd="0" presId="urn:microsoft.com/office/officeart/2008/layout/VerticalAccentList"/>
    <dgm:cxn modelId="{C31C71EF-58DB-490B-A3D4-C15918A7C24B}" type="presParOf" srcId="{C802DB07-FF4F-4B2E-9949-6019686423C6}" destId="{8F67341A-469A-453B-BBE5-903D2CD445A6}" srcOrd="6" destOrd="0" presId="urn:microsoft.com/office/officeart/2008/layout/VerticalAccentList"/>
    <dgm:cxn modelId="{30BB0231-95EC-48F9-A73A-7159E45F8AAD}" type="presParOf" srcId="{C802DB07-FF4F-4B2E-9949-6019686423C6}" destId="{B8D48BC6-0319-4EEC-8D03-514731F68BDB}" srcOrd="7" destOrd="0" presId="urn:microsoft.com/office/officeart/2008/layout/VerticalAccentList"/>
    <dgm:cxn modelId="{5FF62C48-0604-4032-B986-63FA86801196}" type="presParOf" srcId="{C1B927B3-276D-4A86-AEA4-E3AEEB083253}" destId="{85D38DD8-2901-4173-B26A-E27DAED446E1}" srcOrd="2" destOrd="0" presId="urn:microsoft.com/office/officeart/2008/layout/VerticalAccentList"/>
    <dgm:cxn modelId="{496D7F88-1478-4895-AC33-563747C0038D}" type="presParOf" srcId="{C1B927B3-276D-4A86-AEA4-E3AEEB083253}" destId="{D91D4A30-AD15-4BE9-98A1-279A46E9389A}" srcOrd="3" destOrd="0" presId="urn:microsoft.com/office/officeart/2008/layout/VerticalAccentList"/>
    <dgm:cxn modelId="{336D26FC-B4AF-43FB-85CA-B96599E6D15B}" type="presParOf" srcId="{D91D4A30-AD15-4BE9-98A1-279A46E9389A}" destId="{C78C17F3-A624-49D8-99DA-D3DC3C143ECB}" srcOrd="0" destOrd="0" presId="urn:microsoft.com/office/officeart/2008/layout/VerticalAccentList"/>
    <dgm:cxn modelId="{95A4F6A1-B09F-45E8-B227-83524FAE5C49}" type="presParOf" srcId="{C1B927B3-276D-4A86-AEA4-E3AEEB083253}" destId="{2B5D8DCA-9F4D-45BE-94BB-8297022C1F8C}" srcOrd="4" destOrd="0" presId="urn:microsoft.com/office/officeart/2008/layout/VerticalAccentList"/>
    <dgm:cxn modelId="{E5F06FC1-DD5D-44F3-9B19-063AF4C35B93}" type="presParOf" srcId="{2B5D8DCA-9F4D-45BE-94BB-8297022C1F8C}" destId="{7E417808-1D05-481C-942F-3699484CB545}" srcOrd="0" destOrd="0" presId="urn:microsoft.com/office/officeart/2008/layout/VerticalAccentList"/>
    <dgm:cxn modelId="{258047F9-F3BA-4B4B-B5C8-D501BA2C364E}" type="presParOf" srcId="{2B5D8DCA-9F4D-45BE-94BB-8297022C1F8C}" destId="{94ACB877-1FCE-4C4D-9908-6E802EC47340}" srcOrd="1" destOrd="0" presId="urn:microsoft.com/office/officeart/2008/layout/VerticalAccentList"/>
    <dgm:cxn modelId="{8696B2C0-6CEB-4AF8-908B-A8FF8FF7062B}" type="presParOf" srcId="{2B5D8DCA-9F4D-45BE-94BB-8297022C1F8C}" destId="{B930DDB1-828F-4D2D-931C-CE16F740742F}" srcOrd="2" destOrd="0" presId="urn:microsoft.com/office/officeart/2008/layout/VerticalAccentList"/>
    <dgm:cxn modelId="{9BF42A1B-3EA7-48A1-A40B-FCD6379D2203}" type="presParOf" srcId="{2B5D8DCA-9F4D-45BE-94BB-8297022C1F8C}" destId="{5C25BEDD-7664-4AD4-9DD4-8F23BB6299C3}" srcOrd="3" destOrd="0" presId="urn:microsoft.com/office/officeart/2008/layout/VerticalAccentList"/>
    <dgm:cxn modelId="{CFE9EDDD-E2E9-41E4-BFCA-357C769D9218}" type="presParOf" srcId="{2B5D8DCA-9F4D-45BE-94BB-8297022C1F8C}" destId="{C0032C49-F22E-4B2A-ADA1-2E03541D3146}" srcOrd="4" destOrd="0" presId="urn:microsoft.com/office/officeart/2008/layout/VerticalAccentList"/>
    <dgm:cxn modelId="{8D27A4ED-9D73-49B4-9C93-854F6C17E461}" type="presParOf" srcId="{2B5D8DCA-9F4D-45BE-94BB-8297022C1F8C}" destId="{74B5F189-0671-4FDB-83B7-5CD2CAEB3DC2}" srcOrd="5" destOrd="0" presId="urn:microsoft.com/office/officeart/2008/layout/VerticalAccentList"/>
    <dgm:cxn modelId="{E449225E-95FA-4755-9A5C-38E7F1223D3D}" type="presParOf" srcId="{2B5D8DCA-9F4D-45BE-94BB-8297022C1F8C}" destId="{F56AC0F6-AD89-460D-9C6F-49F6D49A7A82}" srcOrd="6" destOrd="0" presId="urn:microsoft.com/office/officeart/2008/layout/VerticalAccentList"/>
    <dgm:cxn modelId="{12226BE8-6E2D-4461-BC06-C1C2B4F160C2}" type="presParOf" srcId="{2B5D8DCA-9F4D-45BE-94BB-8297022C1F8C}" destId="{B3441284-47B1-4C39-8140-3F1B7E5ACAF1}" srcOrd="7" destOrd="0" presId="urn:microsoft.com/office/officeart/2008/layout/VerticalAccentList"/>
    <dgm:cxn modelId="{DAB21B8A-A722-48B4-9A2D-617E9DC7888A}" type="presParOf" srcId="{C1B927B3-276D-4A86-AEA4-E3AEEB083253}" destId="{0DEA9C4E-CDCF-4DB7-9D1C-E18C672C2F04}" srcOrd="5" destOrd="0" presId="urn:microsoft.com/office/officeart/2008/layout/VerticalAccentList"/>
    <dgm:cxn modelId="{3A2644A0-2A93-4764-AA6D-03C47C75AAAF}" type="presParOf" srcId="{C1B927B3-276D-4A86-AEA4-E3AEEB083253}" destId="{6C172C26-54EB-495A-9E82-3C23AE3BE58A}" srcOrd="6" destOrd="0" presId="urn:microsoft.com/office/officeart/2008/layout/VerticalAccentList"/>
    <dgm:cxn modelId="{893BFFE4-3ADE-4BB1-8581-50CFA56CB613}" type="presParOf" srcId="{6C172C26-54EB-495A-9E82-3C23AE3BE58A}" destId="{79BFF96C-99F0-4C3E-8CBA-DF0AD85A8ADB}" srcOrd="0" destOrd="0" presId="urn:microsoft.com/office/officeart/2008/layout/VerticalAccentList"/>
    <dgm:cxn modelId="{CB7EED61-59B6-4696-B639-C0E072EE5231}" type="presParOf" srcId="{C1B927B3-276D-4A86-AEA4-E3AEEB083253}" destId="{D6BA89CB-CF26-4A4A-9E4B-A24D5C5D6399}" srcOrd="7" destOrd="0" presId="urn:microsoft.com/office/officeart/2008/layout/VerticalAccentList"/>
    <dgm:cxn modelId="{22F3BBD8-EDC8-42CD-80CD-5821C387480F}" type="presParOf" srcId="{D6BA89CB-CF26-4A4A-9E4B-A24D5C5D6399}" destId="{03DC39F9-E0EB-46EB-A441-173A9FE8DEE8}" srcOrd="0" destOrd="0" presId="urn:microsoft.com/office/officeart/2008/layout/VerticalAccentList"/>
    <dgm:cxn modelId="{1E937C32-C40C-4458-AD8C-6D2C7D5C5CEB}" type="presParOf" srcId="{D6BA89CB-CF26-4A4A-9E4B-A24D5C5D6399}" destId="{73771000-2674-4B81-BDF8-72E019E3D6CA}" srcOrd="1" destOrd="0" presId="urn:microsoft.com/office/officeart/2008/layout/VerticalAccentList"/>
    <dgm:cxn modelId="{E5521188-EDA5-49C6-8E7A-A61D0850C9EF}" type="presParOf" srcId="{D6BA89CB-CF26-4A4A-9E4B-A24D5C5D6399}" destId="{0F982E6D-2E75-4102-8006-E239B8835652}" srcOrd="2" destOrd="0" presId="urn:microsoft.com/office/officeart/2008/layout/VerticalAccentList"/>
    <dgm:cxn modelId="{179CB17C-9960-4D0F-BE1E-8E540F19D255}" type="presParOf" srcId="{D6BA89CB-CF26-4A4A-9E4B-A24D5C5D6399}" destId="{736221EC-CF88-4264-A129-7AAADEEE6D2E}" srcOrd="3" destOrd="0" presId="urn:microsoft.com/office/officeart/2008/layout/VerticalAccentList"/>
    <dgm:cxn modelId="{EFEB9D90-D8F7-42B3-A8CF-33F3BC8D9AAC}" type="presParOf" srcId="{D6BA89CB-CF26-4A4A-9E4B-A24D5C5D6399}" destId="{9E15CD75-DC6F-4C7E-AA23-86DAAE66E8BF}" srcOrd="4" destOrd="0" presId="urn:microsoft.com/office/officeart/2008/layout/VerticalAccentList"/>
    <dgm:cxn modelId="{CA2E31A4-EC9D-4D41-824B-1B729F7481D8}" type="presParOf" srcId="{D6BA89CB-CF26-4A4A-9E4B-A24D5C5D6399}" destId="{0D8DAE2E-AA75-4301-97E9-54C77BF08D6C}" srcOrd="5" destOrd="0" presId="urn:microsoft.com/office/officeart/2008/layout/VerticalAccentList"/>
    <dgm:cxn modelId="{C0093174-26AA-42CF-8915-AF0E713F237B}" type="presParOf" srcId="{D6BA89CB-CF26-4A4A-9E4B-A24D5C5D6399}" destId="{40F8CB75-3DBD-460E-978F-3C8B777AA6A3}" srcOrd="6" destOrd="0" presId="urn:microsoft.com/office/officeart/2008/layout/VerticalAccentList"/>
    <dgm:cxn modelId="{90BDCE6B-600A-4C42-8E4A-7551376B90E7}" type="presParOf" srcId="{D6BA89CB-CF26-4A4A-9E4B-A24D5C5D6399}" destId="{B8E99F87-796C-40CF-A312-F4D6B2AAC5E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730DE-082F-4886-BBD1-63296B8BF89A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A05AA-4A3A-44C8-A86C-F849A088B7F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ШКОЛЫ</a:t>
          </a:r>
        </a:p>
        <a:p>
          <a:r>
            <a:rPr lang="ru-RU" sz="4000" b="1" dirty="0" smtClean="0"/>
            <a:t>23</a:t>
          </a:r>
          <a:endParaRPr lang="ru-RU" sz="4000" b="1" dirty="0"/>
        </a:p>
      </dgm:t>
    </dgm:pt>
    <dgm:pt modelId="{6D828B51-A9A7-47AC-904D-E5F1033678B9}" type="parTrans" cxnId="{4E88143B-39C1-423D-AC61-97A9484AC9D7}">
      <dgm:prSet/>
      <dgm:spPr/>
      <dgm:t>
        <a:bodyPr/>
        <a:lstStyle/>
        <a:p>
          <a:endParaRPr lang="ru-RU"/>
        </a:p>
      </dgm:t>
    </dgm:pt>
    <dgm:pt modelId="{054A7F94-DBFF-4F79-AF9F-3097D83E2077}" type="sibTrans" cxnId="{4E88143B-39C1-423D-AC61-97A9484AC9D7}">
      <dgm:prSet/>
      <dgm:spPr/>
      <dgm:t>
        <a:bodyPr/>
        <a:lstStyle/>
        <a:p>
          <a:endParaRPr lang="ru-RU"/>
        </a:p>
      </dgm:t>
    </dgm:pt>
    <dgm:pt modelId="{ADA08F34-DCCF-4FB3-A485-12A0A801A1A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УЧРЕЖДЕНИЯ ДОПОЛНИТЕЛЬНОГО ОБРАЗОВАНИЯ</a:t>
          </a:r>
        </a:p>
        <a:p>
          <a:r>
            <a:rPr lang="ru-RU" sz="4000" b="1" dirty="0" smtClean="0"/>
            <a:t>3</a:t>
          </a:r>
          <a:endParaRPr lang="ru-RU" sz="4000" b="1" dirty="0"/>
        </a:p>
      </dgm:t>
    </dgm:pt>
    <dgm:pt modelId="{F1865DC3-0368-4D1A-9EC6-9D93FA3BF353}" type="parTrans" cxnId="{E7F3038A-12C9-445F-A9F0-C4C8F956DA10}">
      <dgm:prSet/>
      <dgm:spPr/>
      <dgm:t>
        <a:bodyPr/>
        <a:lstStyle/>
        <a:p>
          <a:endParaRPr lang="ru-RU"/>
        </a:p>
      </dgm:t>
    </dgm:pt>
    <dgm:pt modelId="{C3B4D1B7-F9E5-4CBF-B28C-492D3ADBA207}" type="sibTrans" cxnId="{E7F3038A-12C9-445F-A9F0-C4C8F956DA10}">
      <dgm:prSet/>
      <dgm:spPr/>
      <dgm:t>
        <a:bodyPr/>
        <a:lstStyle/>
        <a:p>
          <a:endParaRPr lang="ru-RU"/>
        </a:p>
      </dgm:t>
    </dgm:pt>
    <dgm:pt modelId="{EA935233-84A3-4D46-95E0-D5C49267843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r>
            <a:rPr lang="ru-RU" sz="1200" dirty="0" smtClean="0"/>
            <a:t>Всего образовательных организаций, в которых внедрена целевая система наставничества</a:t>
          </a:r>
        </a:p>
        <a:p>
          <a:r>
            <a:rPr lang="ru-RU" sz="4000" b="1" dirty="0" smtClean="0"/>
            <a:t>38</a:t>
          </a:r>
          <a:endParaRPr lang="ru-RU" sz="4000" b="1" dirty="0"/>
        </a:p>
      </dgm:t>
    </dgm:pt>
    <dgm:pt modelId="{52B03A21-0223-4747-88AE-EF0C6F6521B3}" type="parTrans" cxnId="{9BD31EE2-F1AD-4447-8286-368EADDFCE10}">
      <dgm:prSet/>
      <dgm:spPr/>
      <dgm:t>
        <a:bodyPr/>
        <a:lstStyle/>
        <a:p>
          <a:endParaRPr lang="ru-RU"/>
        </a:p>
      </dgm:t>
    </dgm:pt>
    <dgm:pt modelId="{909F7888-D873-47C8-8028-3E46B30B0213}" type="sibTrans" cxnId="{9BD31EE2-F1AD-4447-8286-368EADDFCE10}">
      <dgm:prSet/>
      <dgm:spPr/>
      <dgm:t>
        <a:bodyPr/>
        <a:lstStyle/>
        <a:p>
          <a:endParaRPr lang="ru-RU"/>
        </a:p>
      </dgm:t>
    </dgm:pt>
    <dgm:pt modelId="{17A870CB-57EE-4F72-88B9-0CBE039499B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ДЕТСКИЕ САДЫ</a:t>
          </a:r>
        </a:p>
        <a:p>
          <a:r>
            <a:rPr lang="ru-RU" sz="4000" b="1" dirty="0" smtClean="0"/>
            <a:t>12</a:t>
          </a:r>
          <a:endParaRPr lang="ru-RU" sz="4000" b="1" dirty="0"/>
        </a:p>
      </dgm:t>
    </dgm:pt>
    <dgm:pt modelId="{5BE07DC1-EEB8-4A0A-82D5-FE9207377B1F}" type="parTrans" cxnId="{60813755-006C-4E0C-B43A-C5F19C1B0CE3}">
      <dgm:prSet/>
      <dgm:spPr/>
      <dgm:t>
        <a:bodyPr/>
        <a:lstStyle/>
        <a:p>
          <a:endParaRPr lang="ru-RU"/>
        </a:p>
      </dgm:t>
    </dgm:pt>
    <dgm:pt modelId="{6C77A248-6110-42C8-8B5B-B04A172A0909}" type="sibTrans" cxnId="{60813755-006C-4E0C-B43A-C5F19C1B0CE3}">
      <dgm:prSet/>
      <dgm:spPr/>
      <dgm:t>
        <a:bodyPr/>
        <a:lstStyle/>
        <a:p>
          <a:endParaRPr lang="ru-RU"/>
        </a:p>
      </dgm:t>
    </dgm:pt>
    <dgm:pt modelId="{9E75F64F-1826-4B85-B6CA-DB93675CE2D2}" type="pres">
      <dgm:prSet presAssocID="{381730DE-082F-4886-BBD1-63296B8BF89A}" presName="compositeShape" presStyleCnt="0">
        <dgm:presLayoutVars>
          <dgm:chMax val="9"/>
          <dgm:dir/>
          <dgm:resizeHandles val="exact"/>
        </dgm:presLayoutVars>
      </dgm:prSet>
      <dgm:spPr/>
    </dgm:pt>
    <dgm:pt modelId="{8E090AF9-4F9C-44BB-8A13-C1D2BAFA47FB}" type="pres">
      <dgm:prSet presAssocID="{381730DE-082F-4886-BBD1-63296B8BF89A}" presName="triangle1" presStyleLbl="node1" presStyleIdx="0" presStyleCnt="4" custLinFactNeighborX="388" custLinFactNeighborY="776">
        <dgm:presLayoutVars>
          <dgm:bulletEnabled val="1"/>
        </dgm:presLayoutVars>
      </dgm:prSet>
      <dgm:spPr/>
    </dgm:pt>
    <dgm:pt modelId="{0E666FDB-B22D-40F2-A34B-D8027C62A1A4}" type="pres">
      <dgm:prSet presAssocID="{381730DE-082F-4886-BBD1-63296B8BF89A}" presName="triangle2" presStyleLbl="node1" presStyleIdx="1" presStyleCnt="4">
        <dgm:presLayoutVars>
          <dgm:bulletEnabled val="1"/>
        </dgm:presLayoutVars>
      </dgm:prSet>
      <dgm:spPr/>
    </dgm:pt>
    <dgm:pt modelId="{94A3038E-D5D0-4B0A-B79D-B14F9807F226}" type="pres">
      <dgm:prSet presAssocID="{381730DE-082F-4886-BBD1-63296B8BF89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CF041-FA07-46C1-8BF0-8B05C2EA169E}" type="pres">
      <dgm:prSet presAssocID="{381730DE-082F-4886-BBD1-63296B8BF89A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E7F3038A-12C9-445F-A9F0-C4C8F956DA10}" srcId="{381730DE-082F-4886-BBD1-63296B8BF89A}" destId="{ADA08F34-DCCF-4FB3-A485-12A0A801A1A5}" srcOrd="1" destOrd="0" parTransId="{F1865DC3-0368-4D1A-9EC6-9D93FA3BF353}" sibTransId="{C3B4D1B7-F9E5-4CBF-B28C-492D3ADBA207}"/>
    <dgm:cxn modelId="{EF834599-7785-43D0-941A-A6F497262596}" type="presOf" srcId="{ADA08F34-DCCF-4FB3-A485-12A0A801A1A5}" destId="{0E666FDB-B22D-40F2-A34B-D8027C62A1A4}" srcOrd="0" destOrd="0" presId="urn:microsoft.com/office/officeart/2005/8/layout/pyramid4"/>
    <dgm:cxn modelId="{32A20985-AC07-40CA-BED8-F77151622A98}" type="presOf" srcId="{D9AA05AA-4A3A-44C8-A86C-F849A088B7FF}" destId="{8E090AF9-4F9C-44BB-8A13-C1D2BAFA47FB}" srcOrd="0" destOrd="0" presId="urn:microsoft.com/office/officeart/2005/8/layout/pyramid4"/>
    <dgm:cxn modelId="{9BD31EE2-F1AD-4447-8286-368EADDFCE10}" srcId="{381730DE-082F-4886-BBD1-63296B8BF89A}" destId="{EA935233-84A3-4D46-95E0-D5C49267843C}" srcOrd="2" destOrd="0" parTransId="{52B03A21-0223-4747-88AE-EF0C6F6521B3}" sibTransId="{909F7888-D873-47C8-8028-3E46B30B0213}"/>
    <dgm:cxn modelId="{4E88143B-39C1-423D-AC61-97A9484AC9D7}" srcId="{381730DE-082F-4886-BBD1-63296B8BF89A}" destId="{D9AA05AA-4A3A-44C8-A86C-F849A088B7FF}" srcOrd="0" destOrd="0" parTransId="{6D828B51-A9A7-47AC-904D-E5F1033678B9}" sibTransId="{054A7F94-DBFF-4F79-AF9F-3097D83E2077}"/>
    <dgm:cxn modelId="{D9B9C134-28B4-4EB4-B74E-D769CA084C47}" type="presOf" srcId="{EA935233-84A3-4D46-95E0-D5C49267843C}" destId="{94A3038E-D5D0-4B0A-B79D-B14F9807F226}" srcOrd="0" destOrd="0" presId="urn:microsoft.com/office/officeart/2005/8/layout/pyramid4"/>
    <dgm:cxn modelId="{2554C484-AA07-4178-964D-E06999ABF955}" type="presOf" srcId="{381730DE-082F-4886-BBD1-63296B8BF89A}" destId="{9E75F64F-1826-4B85-B6CA-DB93675CE2D2}" srcOrd="0" destOrd="0" presId="urn:microsoft.com/office/officeart/2005/8/layout/pyramid4"/>
    <dgm:cxn modelId="{9A897756-057D-4E5B-9D9F-B7B7E6CC28A7}" type="presOf" srcId="{17A870CB-57EE-4F72-88B9-0CBE039499B9}" destId="{053CF041-FA07-46C1-8BF0-8B05C2EA169E}" srcOrd="0" destOrd="0" presId="urn:microsoft.com/office/officeart/2005/8/layout/pyramid4"/>
    <dgm:cxn modelId="{60813755-006C-4E0C-B43A-C5F19C1B0CE3}" srcId="{381730DE-082F-4886-BBD1-63296B8BF89A}" destId="{17A870CB-57EE-4F72-88B9-0CBE039499B9}" srcOrd="3" destOrd="0" parTransId="{5BE07DC1-EEB8-4A0A-82D5-FE9207377B1F}" sibTransId="{6C77A248-6110-42C8-8B5B-B04A172A0909}"/>
    <dgm:cxn modelId="{8DBA15FD-0E87-47B9-983B-468FDABA576B}" type="presParOf" srcId="{9E75F64F-1826-4B85-B6CA-DB93675CE2D2}" destId="{8E090AF9-4F9C-44BB-8A13-C1D2BAFA47FB}" srcOrd="0" destOrd="0" presId="urn:microsoft.com/office/officeart/2005/8/layout/pyramid4"/>
    <dgm:cxn modelId="{335A6775-124B-4CAF-BADD-812EF58D5270}" type="presParOf" srcId="{9E75F64F-1826-4B85-B6CA-DB93675CE2D2}" destId="{0E666FDB-B22D-40F2-A34B-D8027C62A1A4}" srcOrd="1" destOrd="0" presId="urn:microsoft.com/office/officeart/2005/8/layout/pyramid4"/>
    <dgm:cxn modelId="{9AE4F4B3-B980-4A74-8FF4-67E244097DB2}" type="presParOf" srcId="{9E75F64F-1826-4B85-B6CA-DB93675CE2D2}" destId="{94A3038E-D5D0-4B0A-B79D-B14F9807F226}" srcOrd="2" destOrd="0" presId="urn:microsoft.com/office/officeart/2005/8/layout/pyramid4"/>
    <dgm:cxn modelId="{B82BA35B-0FAE-4839-8EA6-B8B619896B4F}" type="presParOf" srcId="{9E75F64F-1826-4B85-B6CA-DB93675CE2D2}" destId="{053CF041-FA07-46C1-8BF0-8B05C2EA169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1730DE-082F-4886-BBD1-63296B8BF89A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A05AA-4A3A-44C8-A86C-F849A088B7F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ШКОЛЫ</a:t>
          </a:r>
        </a:p>
        <a:p>
          <a:r>
            <a:rPr lang="ru-RU" sz="4000" b="1" dirty="0" smtClean="0"/>
            <a:t>27</a:t>
          </a:r>
          <a:endParaRPr lang="ru-RU" sz="4000" b="1" dirty="0"/>
        </a:p>
      </dgm:t>
    </dgm:pt>
    <dgm:pt modelId="{6D828B51-A9A7-47AC-904D-E5F1033678B9}" type="parTrans" cxnId="{4E88143B-39C1-423D-AC61-97A9484AC9D7}">
      <dgm:prSet/>
      <dgm:spPr/>
      <dgm:t>
        <a:bodyPr/>
        <a:lstStyle/>
        <a:p>
          <a:endParaRPr lang="ru-RU"/>
        </a:p>
      </dgm:t>
    </dgm:pt>
    <dgm:pt modelId="{054A7F94-DBFF-4F79-AF9F-3097D83E2077}" type="sibTrans" cxnId="{4E88143B-39C1-423D-AC61-97A9484AC9D7}">
      <dgm:prSet/>
      <dgm:spPr/>
      <dgm:t>
        <a:bodyPr/>
        <a:lstStyle/>
        <a:p>
          <a:endParaRPr lang="ru-RU"/>
        </a:p>
      </dgm:t>
    </dgm:pt>
    <dgm:pt modelId="{ADA08F34-DCCF-4FB3-A485-12A0A801A1A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УЧРЕЖДЕНИЯ ДОПОЛНИТЕЛЬНОГО ОБРАЗОВАНИЯ</a:t>
          </a:r>
        </a:p>
        <a:p>
          <a:r>
            <a:rPr lang="ru-RU" sz="4000" b="1" dirty="0" smtClean="0"/>
            <a:t>4</a:t>
          </a:r>
          <a:endParaRPr lang="ru-RU" sz="4000" b="1" dirty="0"/>
        </a:p>
      </dgm:t>
    </dgm:pt>
    <dgm:pt modelId="{F1865DC3-0368-4D1A-9EC6-9D93FA3BF353}" type="parTrans" cxnId="{E7F3038A-12C9-445F-A9F0-C4C8F956DA10}">
      <dgm:prSet/>
      <dgm:spPr/>
      <dgm:t>
        <a:bodyPr/>
        <a:lstStyle/>
        <a:p>
          <a:endParaRPr lang="ru-RU"/>
        </a:p>
      </dgm:t>
    </dgm:pt>
    <dgm:pt modelId="{C3B4D1B7-F9E5-4CBF-B28C-492D3ADBA207}" type="sibTrans" cxnId="{E7F3038A-12C9-445F-A9F0-C4C8F956DA10}">
      <dgm:prSet/>
      <dgm:spPr/>
      <dgm:t>
        <a:bodyPr/>
        <a:lstStyle/>
        <a:p>
          <a:endParaRPr lang="ru-RU"/>
        </a:p>
      </dgm:t>
    </dgm:pt>
    <dgm:pt modelId="{EA935233-84A3-4D46-95E0-D5C49267843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r>
            <a:rPr lang="ru-RU" sz="1200" dirty="0" smtClean="0"/>
            <a:t>Всего сформировано наставнических пар</a:t>
          </a:r>
        </a:p>
        <a:p>
          <a:r>
            <a:rPr lang="ru-RU" sz="4000" b="1" dirty="0" smtClean="0"/>
            <a:t>56</a:t>
          </a:r>
          <a:endParaRPr lang="ru-RU" sz="4000" b="1" dirty="0"/>
        </a:p>
      </dgm:t>
    </dgm:pt>
    <dgm:pt modelId="{52B03A21-0223-4747-88AE-EF0C6F6521B3}" type="parTrans" cxnId="{9BD31EE2-F1AD-4447-8286-368EADDFCE10}">
      <dgm:prSet/>
      <dgm:spPr/>
      <dgm:t>
        <a:bodyPr/>
        <a:lstStyle/>
        <a:p>
          <a:endParaRPr lang="ru-RU"/>
        </a:p>
      </dgm:t>
    </dgm:pt>
    <dgm:pt modelId="{909F7888-D873-47C8-8028-3E46B30B0213}" type="sibTrans" cxnId="{9BD31EE2-F1AD-4447-8286-368EADDFCE10}">
      <dgm:prSet/>
      <dgm:spPr/>
      <dgm:t>
        <a:bodyPr/>
        <a:lstStyle/>
        <a:p>
          <a:endParaRPr lang="ru-RU"/>
        </a:p>
      </dgm:t>
    </dgm:pt>
    <dgm:pt modelId="{17A870CB-57EE-4F72-88B9-0CBE039499B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ДЕТСКИЕ САДЫ</a:t>
          </a:r>
        </a:p>
        <a:p>
          <a:r>
            <a:rPr lang="ru-RU" sz="4000" b="1" dirty="0" smtClean="0"/>
            <a:t>25</a:t>
          </a:r>
          <a:endParaRPr lang="ru-RU" sz="4000" b="1" dirty="0"/>
        </a:p>
      </dgm:t>
    </dgm:pt>
    <dgm:pt modelId="{5BE07DC1-EEB8-4A0A-82D5-FE9207377B1F}" type="parTrans" cxnId="{60813755-006C-4E0C-B43A-C5F19C1B0CE3}">
      <dgm:prSet/>
      <dgm:spPr/>
      <dgm:t>
        <a:bodyPr/>
        <a:lstStyle/>
        <a:p>
          <a:endParaRPr lang="ru-RU"/>
        </a:p>
      </dgm:t>
    </dgm:pt>
    <dgm:pt modelId="{6C77A248-6110-42C8-8B5B-B04A172A0909}" type="sibTrans" cxnId="{60813755-006C-4E0C-B43A-C5F19C1B0CE3}">
      <dgm:prSet/>
      <dgm:spPr/>
      <dgm:t>
        <a:bodyPr/>
        <a:lstStyle/>
        <a:p>
          <a:endParaRPr lang="ru-RU"/>
        </a:p>
      </dgm:t>
    </dgm:pt>
    <dgm:pt modelId="{9E75F64F-1826-4B85-B6CA-DB93675CE2D2}" type="pres">
      <dgm:prSet presAssocID="{381730DE-082F-4886-BBD1-63296B8BF89A}" presName="compositeShape" presStyleCnt="0">
        <dgm:presLayoutVars>
          <dgm:chMax val="9"/>
          <dgm:dir/>
          <dgm:resizeHandles val="exact"/>
        </dgm:presLayoutVars>
      </dgm:prSet>
      <dgm:spPr/>
    </dgm:pt>
    <dgm:pt modelId="{8E090AF9-4F9C-44BB-8A13-C1D2BAFA47FB}" type="pres">
      <dgm:prSet presAssocID="{381730DE-082F-4886-BBD1-63296B8BF89A}" presName="triangle1" presStyleLbl="node1" presStyleIdx="0" presStyleCnt="4" custLinFactNeighborX="388" custLinFactNeighborY="776">
        <dgm:presLayoutVars>
          <dgm:bulletEnabled val="1"/>
        </dgm:presLayoutVars>
      </dgm:prSet>
      <dgm:spPr/>
    </dgm:pt>
    <dgm:pt modelId="{0E666FDB-B22D-40F2-A34B-D8027C62A1A4}" type="pres">
      <dgm:prSet presAssocID="{381730DE-082F-4886-BBD1-63296B8BF89A}" presName="triangle2" presStyleLbl="node1" presStyleIdx="1" presStyleCnt="4">
        <dgm:presLayoutVars>
          <dgm:bulletEnabled val="1"/>
        </dgm:presLayoutVars>
      </dgm:prSet>
      <dgm:spPr/>
    </dgm:pt>
    <dgm:pt modelId="{94A3038E-D5D0-4B0A-B79D-B14F9807F226}" type="pres">
      <dgm:prSet presAssocID="{381730DE-082F-4886-BBD1-63296B8BF89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CF041-FA07-46C1-8BF0-8B05C2EA169E}" type="pres">
      <dgm:prSet presAssocID="{381730DE-082F-4886-BBD1-63296B8BF89A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1F5F1D4F-F6F6-4349-BC91-A429ECB02C5B}" type="presOf" srcId="{17A870CB-57EE-4F72-88B9-0CBE039499B9}" destId="{053CF041-FA07-46C1-8BF0-8B05C2EA169E}" srcOrd="0" destOrd="0" presId="urn:microsoft.com/office/officeart/2005/8/layout/pyramid4"/>
    <dgm:cxn modelId="{E7F3038A-12C9-445F-A9F0-C4C8F956DA10}" srcId="{381730DE-082F-4886-BBD1-63296B8BF89A}" destId="{ADA08F34-DCCF-4FB3-A485-12A0A801A1A5}" srcOrd="1" destOrd="0" parTransId="{F1865DC3-0368-4D1A-9EC6-9D93FA3BF353}" sibTransId="{C3B4D1B7-F9E5-4CBF-B28C-492D3ADBA207}"/>
    <dgm:cxn modelId="{037AD553-7D3A-4130-A89D-C91695CA4774}" type="presOf" srcId="{EA935233-84A3-4D46-95E0-D5C49267843C}" destId="{94A3038E-D5D0-4B0A-B79D-B14F9807F226}" srcOrd="0" destOrd="0" presId="urn:microsoft.com/office/officeart/2005/8/layout/pyramid4"/>
    <dgm:cxn modelId="{9BD31EE2-F1AD-4447-8286-368EADDFCE10}" srcId="{381730DE-082F-4886-BBD1-63296B8BF89A}" destId="{EA935233-84A3-4D46-95E0-D5C49267843C}" srcOrd="2" destOrd="0" parTransId="{52B03A21-0223-4747-88AE-EF0C6F6521B3}" sibTransId="{909F7888-D873-47C8-8028-3E46B30B0213}"/>
    <dgm:cxn modelId="{679FA63A-5E32-4898-A466-58734853444B}" type="presOf" srcId="{ADA08F34-DCCF-4FB3-A485-12A0A801A1A5}" destId="{0E666FDB-B22D-40F2-A34B-D8027C62A1A4}" srcOrd="0" destOrd="0" presId="urn:microsoft.com/office/officeart/2005/8/layout/pyramid4"/>
    <dgm:cxn modelId="{4E88143B-39C1-423D-AC61-97A9484AC9D7}" srcId="{381730DE-082F-4886-BBD1-63296B8BF89A}" destId="{D9AA05AA-4A3A-44C8-A86C-F849A088B7FF}" srcOrd="0" destOrd="0" parTransId="{6D828B51-A9A7-47AC-904D-E5F1033678B9}" sibTransId="{054A7F94-DBFF-4F79-AF9F-3097D83E2077}"/>
    <dgm:cxn modelId="{283DCF7A-438B-4C3B-81C2-67D4E8A9AA68}" type="presOf" srcId="{D9AA05AA-4A3A-44C8-A86C-F849A088B7FF}" destId="{8E090AF9-4F9C-44BB-8A13-C1D2BAFA47FB}" srcOrd="0" destOrd="0" presId="urn:microsoft.com/office/officeart/2005/8/layout/pyramid4"/>
    <dgm:cxn modelId="{60813755-006C-4E0C-B43A-C5F19C1B0CE3}" srcId="{381730DE-082F-4886-BBD1-63296B8BF89A}" destId="{17A870CB-57EE-4F72-88B9-0CBE039499B9}" srcOrd="3" destOrd="0" parTransId="{5BE07DC1-EEB8-4A0A-82D5-FE9207377B1F}" sibTransId="{6C77A248-6110-42C8-8B5B-B04A172A0909}"/>
    <dgm:cxn modelId="{EBD72140-0E7C-4FD4-8684-AE34558753B3}" type="presOf" srcId="{381730DE-082F-4886-BBD1-63296B8BF89A}" destId="{9E75F64F-1826-4B85-B6CA-DB93675CE2D2}" srcOrd="0" destOrd="0" presId="urn:microsoft.com/office/officeart/2005/8/layout/pyramid4"/>
    <dgm:cxn modelId="{FC7627ED-432D-4F7C-B741-BC5A39C0888B}" type="presParOf" srcId="{9E75F64F-1826-4B85-B6CA-DB93675CE2D2}" destId="{8E090AF9-4F9C-44BB-8A13-C1D2BAFA47FB}" srcOrd="0" destOrd="0" presId="urn:microsoft.com/office/officeart/2005/8/layout/pyramid4"/>
    <dgm:cxn modelId="{16FEC31E-658E-4C8C-A747-0B9C0113B217}" type="presParOf" srcId="{9E75F64F-1826-4B85-B6CA-DB93675CE2D2}" destId="{0E666FDB-B22D-40F2-A34B-D8027C62A1A4}" srcOrd="1" destOrd="0" presId="urn:microsoft.com/office/officeart/2005/8/layout/pyramid4"/>
    <dgm:cxn modelId="{0BBD23EB-36DF-4B8F-A95F-6BD6547F24A6}" type="presParOf" srcId="{9E75F64F-1826-4B85-B6CA-DB93675CE2D2}" destId="{94A3038E-D5D0-4B0A-B79D-B14F9807F226}" srcOrd="2" destOrd="0" presId="urn:microsoft.com/office/officeart/2005/8/layout/pyramid4"/>
    <dgm:cxn modelId="{70357E7D-49F4-43F8-B061-2C816F7B7C79}" type="presParOf" srcId="{9E75F64F-1826-4B85-B6CA-DB93675CE2D2}" destId="{053CF041-FA07-46C1-8BF0-8B05C2EA169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30754-EEB4-4406-B671-B2ECE74DCA12}">
      <dsp:nvSpPr>
        <dsp:cNvPr id="0" name=""/>
        <dsp:cNvSpPr/>
      </dsp:nvSpPr>
      <dsp:spPr>
        <a:xfrm>
          <a:off x="495920" y="331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95920" y="331"/>
        <a:ext cx="4736306" cy="430573"/>
      </dsp:txXfrm>
    </dsp:sp>
    <dsp:sp modelId="{3C47CEC8-763A-4F67-A290-0C65D1B7F09E}">
      <dsp:nvSpPr>
        <dsp:cNvPr id="0" name=""/>
        <dsp:cNvSpPr/>
      </dsp:nvSpPr>
      <dsp:spPr>
        <a:xfrm>
          <a:off x="495920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16ECE-155F-47E2-9586-CB154F1F90A8}">
      <dsp:nvSpPr>
        <dsp:cNvPr id="0" name=""/>
        <dsp:cNvSpPr/>
      </dsp:nvSpPr>
      <dsp:spPr>
        <a:xfrm>
          <a:off x="116163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ABBDE-66D0-48B2-B0AE-44181D8EBF69}">
      <dsp:nvSpPr>
        <dsp:cNvPr id="0" name=""/>
        <dsp:cNvSpPr/>
      </dsp:nvSpPr>
      <dsp:spPr>
        <a:xfrm>
          <a:off x="182787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F4EEF-8E92-4B7C-8332-87B6F8091E1E}">
      <dsp:nvSpPr>
        <dsp:cNvPr id="0" name=""/>
        <dsp:cNvSpPr/>
      </dsp:nvSpPr>
      <dsp:spPr>
        <a:xfrm>
          <a:off x="2493589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AFC6F-2765-46AD-BFE1-6EF70FA3838D}">
      <dsp:nvSpPr>
        <dsp:cNvPr id="0" name=""/>
        <dsp:cNvSpPr/>
      </dsp:nvSpPr>
      <dsp:spPr>
        <a:xfrm>
          <a:off x="3159829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DF981-489A-47EA-9D56-5511E9476AD2}">
      <dsp:nvSpPr>
        <dsp:cNvPr id="0" name=""/>
        <dsp:cNvSpPr/>
      </dsp:nvSpPr>
      <dsp:spPr>
        <a:xfrm>
          <a:off x="3825543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7341A-469A-453B-BBE5-903D2CD445A6}">
      <dsp:nvSpPr>
        <dsp:cNvPr id="0" name=""/>
        <dsp:cNvSpPr/>
      </dsp:nvSpPr>
      <dsp:spPr>
        <a:xfrm>
          <a:off x="4491784" y="430905"/>
          <a:ext cx="1108295" cy="877093"/>
        </a:xfrm>
        <a:prstGeom prst="chevron">
          <a:avLst>
            <a:gd name="adj" fmla="val 7061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48BC6-0319-4EEC-8D03-514731F68BDB}">
      <dsp:nvSpPr>
        <dsp:cNvPr id="0" name=""/>
        <dsp:cNvSpPr/>
      </dsp:nvSpPr>
      <dsp:spPr>
        <a:xfrm>
          <a:off x="495920" y="518614"/>
          <a:ext cx="4797878" cy="70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8A0000"/>
              </a:solidFill>
            </a:rPr>
            <a:t>растущей потребностью школы в педагогических кадрах нового типа и недостаточным притоков молодых специалистов;</a:t>
          </a:r>
          <a:endParaRPr lang="ru-RU" sz="1600" kern="1200" dirty="0">
            <a:solidFill>
              <a:srgbClr val="8A0000"/>
            </a:solidFill>
          </a:endParaRPr>
        </a:p>
      </dsp:txBody>
      <dsp:txXfrm>
        <a:off x="495920" y="518614"/>
        <a:ext cx="4797878" cy="701675"/>
      </dsp:txXfrm>
    </dsp:sp>
    <dsp:sp modelId="{C78C17F3-A624-49D8-99DA-D3DC3C143ECB}">
      <dsp:nvSpPr>
        <dsp:cNvPr id="0" name=""/>
        <dsp:cNvSpPr/>
      </dsp:nvSpPr>
      <dsp:spPr>
        <a:xfrm>
          <a:off x="495920" y="1378166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5920" y="1378166"/>
        <a:ext cx="4736306" cy="430573"/>
      </dsp:txXfrm>
    </dsp:sp>
    <dsp:sp modelId="{7E417808-1D05-481C-942F-3699484CB545}">
      <dsp:nvSpPr>
        <dsp:cNvPr id="0" name=""/>
        <dsp:cNvSpPr/>
      </dsp:nvSpPr>
      <dsp:spPr>
        <a:xfrm>
          <a:off x="495920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CB877-1FCE-4C4D-9908-6E802EC47340}">
      <dsp:nvSpPr>
        <dsp:cNvPr id="0" name=""/>
        <dsp:cNvSpPr/>
      </dsp:nvSpPr>
      <dsp:spPr>
        <a:xfrm>
          <a:off x="116163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0DDB1-828F-4D2D-931C-CE16F740742F}">
      <dsp:nvSpPr>
        <dsp:cNvPr id="0" name=""/>
        <dsp:cNvSpPr/>
      </dsp:nvSpPr>
      <dsp:spPr>
        <a:xfrm>
          <a:off x="182787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5BEDD-7664-4AD4-9DD4-8F23BB6299C3}">
      <dsp:nvSpPr>
        <dsp:cNvPr id="0" name=""/>
        <dsp:cNvSpPr/>
      </dsp:nvSpPr>
      <dsp:spPr>
        <a:xfrm>
          <a:off x="2493589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32C49-F22E-4B2A-ADA1-2E03541D3146}">
      <dsp:nvSpPr>
        <dsp:cNvPr id="0" name=""/>
        <dsp:cNvSpPr/>
      </dsp:nvSpPr>
      <dsp:spPr>
        <a:xfrm>
          <a:off x="3159829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5F189-0671-4FDB-83B7-5CD2CAEB3DC2}">
      <dsp:nvSpPr>
        <dsp:cNvPr id="0" name=""/>
        <dsp:cNvSpPr/>
      </dsp:nvSpPr>
      <dsp:spPr>
        <a:xfrm>
          <a:off x="3825543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AC0F6-AD89-460D-9C6F-49F6D49A7A82}">
      <dsp:nvSpPr>
        <dsp:cNvPr id="0" name=""/>
        <dsp:cNvSpPr/>
      </dsp:nvSpPr>
      <dsp:spPr>
        <a:xfrm>
          <a:off x="4491784" y="1808739"/>
          <a:ext cx="1108295" cy="877093"/>
        </a:xfrm>
        <a:prstGeom prst="chevron">
          <a:avLst>
            <a:gd name="adj" fmla="val 7061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41284-47B1-4C39-8140-3F1B7E5ACAF1}">
      <dsp:nvSpPr>
        <dsp:cNvPr id="0" name=""/>
        <dsp:cNvSpPr/>
      </dsp:nvSpPr>
      <dsp:spPr>
        <a:xfrm>
          <a:off x="495920" y="1896449"/>
          <a:ext cx="4797878" cy="70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8A0000"/>
              </a:solidFill>
            </a:rPr>
            <a:t>сложностью профессиональных функций педагога и отсутствием специальной педагогической, психологической и методической подготовки;</a:t>
          </a:r>
          <a:endParaRPr lang="ru-RU" sz="1600" kern="1200" dirty="0">
            <a:solidFill>
              <a:srgbClr val="8A0000"/>
            </a:solidFill>
          </a:endParaRPr>
        </a:p>
      </dsp:txBody>
      <dsp:txXfrm>
        <a:off x="495920" y="1896449"/>
        <a:ext cx="4797878" cy="701675"/>
      </dsp:txXfrm>
    </dsp:sp>
    <dsp:sp modelId="{79BFF96C-99F0-4C3E-8CBA-DF0AD85A8ADB}">
      <dsp:nvSpPr>
        <dsp:cNvPr id="0" name=""/>
        <dsp:cNvSpPr/>
      </dsp:nvSpPr>
      <dsp:spPr>
        <a:xfrm>
          <a:off x="495920" y="2756001"/>
          <a:ext cx="4736306" cy="430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95920" y="2756001"/>
        <a:ext cx="4736306" cy="430573"/>
      </dsp:txXfrm>
    </dsp:sp>
    <dsp:sp modelId="{03DC39F9-E0EB-46EB-A441-173A9FE8DEE8}">
      <dsp:nvSpPr>
        <dsp:cNvPr id="0" name=""/>
        <dsp:cNvSpPr/>
      </dsp:nvSpPr>
      <dsp:spPr>
        <a:xfrm>
          <a:off x="495920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71000-2674-4B81-BDF8-72E019E3D6CA}">
      <dsp:nvSpPr>
        <dsp:cNvPr id="0" name=""/>
        <dsp:cNvSpPr/>
      </dsp:nvSpPr>
      <dsp:spPr>
        <a:xfrm>
          <a:off x="116163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82E6D-2E75-4102-8006-E239B8835652}">
      <dsp:nvSpPr>
        <dsp:cNvPr id="0" name=""/>
        <dsp:cNvSpPr/>
      </dsp:nvSpPr>
      <dsp:spPr>
        <a:xfrm>
          <a:off x="182787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221EC-CF88-4264-A129-7AAADEEE6D2E}">
      <dsp:nvSpPr>
        <dsp:cNvPr id="0" name=""/>
        <dsp:cNvSpPr/>
      </dsp:nvSpPr>
      <dsp:spPr>
        <a:xfrm>
          <a:off x="2493589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5CD75-DC6F-4C7E-AA23-86DAAE66E8BF}">
      <dsp:nvSpPr>
        <dsp:cNvPr id="0" name=""/>
        <dsp:cNvSpPr/>
      </dsp:nvSpPr>
      <dsp:spPr>
        <a:xfrm>
          <a:off x="3159829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DAE2E-AA75-4301-97E9-54C77BF08D6C}">
      <dsp:nvSpPr>
        <dsp:cNvPr id="0" name=""/>
        <dsp:cNvSpPr/>
      </dsp:nvSpPr>
      <dsp:spPr>
        <a:xfrm>
          <a:off x="3825543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CB75-3DBD-460E-978F-3C8B777AA6A3}">
      <dsp:nvSpPr>
        <dsp:cNvPr id="0" name=""/>
        <dsp:cNvSpPr/>
      </dsp:nvSpPr>
      <dsp:spPr>
        <a:xfrm>
          <a:off x="4491784" y="3186574"/>
          <a:ext cx="1108295" cy="877093"/>
        </a:xfrm>
        <a:prstGeom prst="chevron">
          <a:avLst>
            <a:gd name="adj" fmla="val 7061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99F87-796C-40CF-A312-F4D6B2AAC5EF}">
      <dsp:nvSpPr>
        <dsp:cNvPr id="0" name=""/>
        <dsp:cNvSpPr/>
      </dsp:nvSpPr>
      <dsp:spPr>
        <a:xfrm>
          <a:off x="495920" y="3274283"/>
          <a:ext cx="4797878" cy="701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8A0000"/>
              </a:solidFill>
            </a:rPr>
            <a:t>личностными и профессиональными факторами становления молодого специалиста.</a:t>
          </a:r>
          <a:endParaRPr lang="ru-RU" sz="1600" kern="1200" dirty="0">
            <a:solidFill>
              <a:srgbClr val="8A0000"/>
            </a:solidFill>
          </a:endParaRPr>
        </a:p>
      </dsp:txBody>
      <dsp:txXfrm>
        <a:off x="495920" y="3274283"/>
        <a:ext cx="4797878" cy="7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90AF9-4F9C-44BB-8A13-C1D2BAFA47FB}">
      <dsp:nvSpPr>
        <dsp:cNvPr id="0" name=""/>
        <dsp:cNvSpPr/>
      </dsp:nvSpPr>
      <dsp:spPr>
        <a:xfrm>
          <a:off x="2867399" y="22165"/>
          <a:ext cx="2856317" cy="2856317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ШКОЛЫ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23</a:t>
          </a:r>
          <a:endParaRPr lang="ru-RU" sz="4000" b="1" kern="1200" dirty="0"/>
        </a:p>
      </dsp:txBody>
      <dsp:txXfrm>
        <a:off x="3581478" y="1450324"/>
        <a:ext cx="1428159" cy="1428158"/>
      </dsp:txXfrm>
    </dsp:sp>
    <dsp:sp modelId="{0E666FDB-B22D-40F2-A34B-D8027C62A1A4}">
      <dsp:nvSpPr>
        <dsp:cNvPr id="0" name=""/>
        <dsp:cNvSpPr/>
      </dsp:nvSpPr>
      <dsp:spPr>
        <a:xfrm>
          <a:off x="1428158" y="2856317"/>
          <a:ext cx="2856317" cy="2856317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УЧРЕЖДЕНИЯ ДОПОЛНИТЕЛЬНОГО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3</a:t>
          </a:r>
          <a:endParaRPr lang="ru-RU" sz="4000" b="1" kern="1200" dirty="0"/>
        </a:p>
      </dsp:txBody>
      <dsp:txXfrm>
        <a:off x="2142237" y="4284476"/>
        <a:ext cx="1428159" cy="1428158"/>
      </dsp:txXfrm>
    </dsp:sp>
    <dsp:sp modelId="{94A3038E-D5D0-4B0A-B79D-B14F9807F226}">
      <dsp:nvSpPr>
        <dsp:cNvPr id="0" name=""/>
        <dsp:cNvSpPr/>
      </dsp:nvSpPr>
      <dsp:spPr>
        <a:xfrm rot="10800000">
          <a:off x="2856317" y="2856317"/>
          <a:ext cx="2856317" cy="2856317"/>
        </a:xfrm>
        <a:prstGeom prst="triangl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Всего образовательных организаций, в которых внедрена целевая система наставничества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38</a:t>
          </a:r>
          <a:endParaRPr lang="ru-RU" sz="4000" b="1" kern="1200" dirty="0"/>
        </a:p>
      </dsp:txBody>
      <dsp:txXfrm rot="10800000">
        <a:off x="3570396" y="2856317"/>
        <a:ext cx="1428159" cy="1428158"/>
      </dsp:txXfrm>
    </dsp:sp>
    <dsp:sp modelId="{053CF041-FA07-46C1-8BF0-8B05C2EA169E}">
      <dsp:nvSpPr>
        <dsp:cNvPr id="0" name=""/>
        <dsp:cNvSpPr/>
      </dsp:nvSpPr>
      <dsp:spPr>
        <a:xfrm>
          <a:off x="4284476" y="2856317"/>
          <a:ext cx="2856317" cy="2856317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ДЕТСКИЕ САДЫ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12</a:t>
          </a:r>
          <a:endParaRPr lang="ru-RU" sz="4000" b="1" kern="1200" dirty="0"/>
        </a:p>
      </dsp:txBody>
      <dsp:txXfrm>
        <a:off x="4998555" y="4284476"/>
        <a:ext cx="1428159" cy="1428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90AF9-4F9C-44BB-8A13-C1D2BAFA47FB}">
      <dsp:nvSpPr>
        <dsp:cNvPr id="0" name=""/>
        <dsp:cNvSpPr/>
      </dsp:nvSpPr>
      <dsp:spPr>
        <a:xfrm>
          <a:off x="2867399" y="22165"/>
          <a:ext cx="2856317" cy="2856317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ШКОЛЫ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27</a:t>
          </a:r>
          <a:endParaRPr lang="ru-RU" sz="4000" b="1" kern="1200" dirty="0"/>
        </a:p>
      </dsp:txBody>
      <dsp:txXfrm>
        <a:off x="3581478" y="1450324"/>
        <a:ext cx="1428159" cy="1428158"/>
      </dsp:txXfrm>
    </dsp:sp>
    <dsp:sp modelId="{0E666FDB-B22D-40F2-A34B-D8027C62A1A4}">
      <dsp:nvSpPr>
        <dsp:cNvPr id="0" name=""/>
        <dsp:cNvSpPr/>
      </dsp:nvSpPr>
      <dsp:spPr>
        <a:xfrm>
          <a:off x="1428158" y="2856317"/>
          <a:ext cx="2856317" cy="2856317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УЧРЕЖДЕНИЯ ДОПОЛНИТЕЛЬНОГО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4</a:t>
          </a:r>
          <a:endParaRPr lang="ru-RU" sz="4000" b="1" kern="1200" dirty="0"/>
        </a:p>
      </dsp:txBody>
      <dsp:txXfrm>
        <a:off x="2142237" y="4284476"/>
        <a:ext cx="1428159" cy="1428158"/>
      </dsp:txXfrm>
    </dsp:sp>
    <dsp:sp modelId="{94A3038E-D5D0-4B0A-B79D-B14F9807F226}">
      <dsp:nvSpPr>
        <dsp:cNvPr id="0" name=""/>
        <dsp:cNvSpPr/>
      </dsp:nvSpPr>
      <dsp:spPr>
        <a:xfrm rot="10800000">
          <a:off x="2856317" y="2856317"/>
          <a:ext cx="2856317" cy="2856317"/>
        </a:xfrm>
        <a:prstGeom prst="triangl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Всего сформировано наставнических пар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56</a:t>
          </a:r>
          <a:endParaRPr lang="ru-RU" sz="4000" b="1" kern="1200" dirty="0"/>
        </a:p>
      </dsp:txBody>
      <dsp:txXfrm rot="10800000">
        <a:off x="3570396" y="2856317"/>
        <a:ext cx="1428159" cy="1428158"/>
      </dsp:txXfrm>
    </dsp:sp>
    <dsp:sp modelId="{053CF041-FA07-46C1-8BF0-8B05C2EA169E}">
      <dsp:nvSpPr>
        <dsp:cNvPr id="0" name=""/>
        <dsp:cNvSpPr/>
      </dsp:nvSpPr>
      <dsp:spPr>
        <a:xfrm>
          <a:off x="4284476" y="2856317"/>
          <a:ext cx="2856317" cy="2856317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ДЕТСКИЕ САДЫ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25</a:t>
          </a:r>
          <a:endParaRPr lang="ru-RU" sz="4000" b="1" kern="1200" dirty="0"/>
        </a:p>
      </dsp:txBody>
      <dsp:txXfrm>
        <a:off x="4998555" y="4284476"/>
        <a:ext cx="1428159" cy="1428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5301208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Гаинцева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Ольга Николаевна,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м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етодист Муниципального казенного учреждения Управление образования муниципального района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Бирский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район Республики Башкортостан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1026" name="Picture 2" descr="E:\Ольга Анатольевна\ЗАКАЧКИ\WhatsApp Image 2023-09-11 at 13.47.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26" y="620688"/>
            <a:ext cx="3348372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443711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«НАСТАВНИЧЕСТВО КАК ЭФФЕКТИВНОЕ СРЕДСТВО ПРОФЕССИОНАЛЬНОГО РАЗВИТИЯ ПЕДАГОГА»</a:t>
            </a:r>
            <a:endParaRPr lang="ru-RU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6355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Трансляция и обмен передовым педагогическим опытом на семинарах практикумах, методических неделях мастер-классах и др.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6147" name="Picture 3" descr="C:\Users\Гульназ\Desktop\Наставничество\час наставничества\фото\WhatsApp Image 2023-09-11 at 16.38.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2962388" cy="23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Гульназ\Desktop\Наставничество\час наставничества\фото\WhatsApp Image 2023-09-11 at 16.38.15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07" y="3429000"/>
            <a:ext cx="5509866" cy="310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Гульназ\Desktop\Наставничество\час наставничества\фото\WhatsApp Image 2023-09-11 at 16.38.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20" y="908719"/>
            <a:ext cx="3129023" cy="23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6355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Трансляция и обмен передовым педагогическим опытом на семинарах практикумах, методических неделях мастер-классах и др.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8" name="Picture 2" descr="E:\Ольга Анатольевна\ЗАКАЧКИ\WhatsApp Image 2023-09-12 at 09.57.48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r="5212"/>
          <a:stretch/>
        </p:blipFill>
        <p:spPr bwMode="auto">
          <a:xfrm>
            <a:off x="2411760" y="1187271"/>
            <a:ext cx="3747492" cy="28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Ольга Анатольевна\ЗАКАЧКИ\WhatsApp Image 2023-09-12 at 09.57.48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1236" r="6098" b="4139"/>
          <a:stretch/>
        </p:blipFill>
        <p:spPr bwMode="auto">
          <a:xfrm>
            <a:off x="4913040" y="3429000"/>
            <a:ext cx="3835424" cy="31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6355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Трансляция и обмен передовым педагогическим опытом на семинарах и конференциях муниципального, республиканского и всероссийского уровней.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11266" name="Picture 2" descr="E:\Ольга Анатольевна\ЗАКАЧКИ\WhatsApp Image 2023-09-12 at 09.57.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078151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6355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Трансляция и обмен передовым педагогическим опытом на семинарах и конференциях муниципального, республиканского и всероссийского уровней.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084" y="1340768"/>
            <a:ext cx="3668051" cy="285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119" y="3284984"/>
            <a:ext cx="4491118" cy="3259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13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OOBirsk\Desktop\августвовка 2023-2024\НЮ — копия.jpg"/>
          <p:cNvPicPr>
            <a:picLocks noChangeAspect="1" noChangeArrowheads="1"/>
          </p:cNvPicPr>
          <p:nvPr/>
        </p:nvPicPr>
        <p:blipFill>
          <a:blip r:embed="rId2" cstate="print"/>
          <a:srcRect r="1818"/>
          <a:stretch>
            <a:fillRect/>
          </a:stretch>
        </p:blipFill>
        <p:spPr bwMode="auto">
          <a:xfrm>
            <a:off x="2481157" y="1851171"/>
            <a:ext cx="3086100" cy="4314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OOBirsk\Desktop\августвовка 2023-2024\грамот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2880320" cy="4320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95736" y="260648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Чекунова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Наталья Юрьевна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МАДОУ  ЦРР Детский сад №7</a:t>
            </a:r>
          </a:p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II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место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номинации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Логопед года» Регионального этапа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V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Всероссийского конкурса профессионального мастерства 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«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Учитель-дефектолог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3400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260648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Тимерханова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Айгуль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Мадарисовна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учитель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английского языка 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МБОУ СОШ №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7</a:t>
            </a:r>
            <a:endParaRPr lang="ru-RU" sz="16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номинация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«Творческий поиск и оригинальность решений»</a:t>
            </a:r>
            <a:endParaRPr lang="ru-RU" sz="16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Picture 1" descr="C:\Users\OOBirsk\Desktop\августвовка 2023-2024\ФОТО ДЛЯ РОЛИКА\конкурс Учитель года Башкортостана-20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274" y="1484784"/>
            <a:ext cx="5917668" cy="381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99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260648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Олина Вероника Андреевна</a:t>
            </a:r>
            <a:endParaRPr lang="ru-RU" sz="16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Воспитатель МАДОУ Детский сад № 16 «Ромашка» г. Бирска</a:t>
            </a:r>
            <a:endParaRPr lang="ru-RU" sz="16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Участник республиканского этапа конкурса «Эффективные практики наставничества в образовательных организациях Республики Башкортостан»</a:t>
            </a:r>
            <a:endParaRPr lang="ru-RU" sz="16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3314" name="Picture 2" descr="E:\Ольга Анатольевна\ЗАКАЧКИ\WhatsApp Image 2023-09-12 at 10.12.34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564904"/>
            <a:ext cx="443549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Ольга Анатольевна\ЗАКАЧКИ\WhatsApp Image 2023-09-12 at 10.12.3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6" r="18315"/>
          <a:stretch/>
        </p:blipFill>
        <p:spPr bwMode="auto">
          <a:xfrm>
            <a:off x="6876256" y="2564904"/>
            <a:ext cx="185434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2512" y="4947420"/>
            <a:ext cx="3368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Абсолютный победитель</a:t>
            </a:r>
          </a:p>
          <a:p>
            <a:pPr algn="ctr"/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Яндыганова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Ангелина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9 класса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№1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6972"/>
          <a:stretch/>
        </p:blipFill>
        <p:spPr bwMode="auto">
          <a:xfrm>
            <a:off x="2289377" y="1090313"/>
            <a:ext cx="2954547" cy="3250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4615027" y="332656"/>
            <a:ext cx="19047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Заключительный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этап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ВсОШ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по праву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19" y="4890066"/>
            <a:ext cx="2894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Диникеева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Юлия Геннадьевна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едагог-наставник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истории, праву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 обществознанию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МБОУ СОШ № 1</a:t>
            </a:r>
          </a:p>
        </p:txBody>
      </p:sp>
      <p:pic>
        <p:nvPicPr>
          <p:cNvPr id="8195" name="Picture 3" descr="E:\Ольга Анатольевна\ЗАКАЧКИ\фото\Диникеева Ю.Г.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7" b="12599"/>
          <a:stretch/>
        </p:blipFill>
        <p:spPr bwMode="auto">
          <a:xfrm>
            <a:off x="5652120" y="1002356"/>
            <a:ext cx="2894644" cy="34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l="18665" r="12277"/>
          <a:stretch/>
        </p:blipFill>
        <p:spPr bwMode="auto">
          <a:xfrm>
            <a:off x="3422782" y="1628800"/>
            <a:ext cx="4521829" cy="394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12">
            <a:extLst>
              <a:ext uri="{FF2B5EF4-FFF2-40B4-BE49-F238E27FC236}">
                <a16:creationId xmlns:a16="http://schemas.microsoft.com/office/drawing/2014/main" xmlns="" id="{CC63AB84-9989-48E0-A6B5-5A082E2AE6D6}"/>
              </a:ext>
            </a:extLst>
          </p:cNvPr>
          <p:cNvSpPr txBox="1">
            <a:spLocks/>
          </p:cNvSpPr>
          <p:nvPr/>
        </p:nvSpPr>
        <p:spPr>
          <a:xfrm>
            <a:off x="1867273" y="295968"/>
            <a:ext cx="7632848" cy="16927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err="1" smtClean="0">
                <a:solidFill>
                  <a:srgbClr val="8A0000"/>
                </a:solidFill>
              </a:rPr>
              <a:t>Янчиева</a:t>
            </a:r>
            <a:r>
              <a:rPr lang="ru-RU" sz="1600" b="1" dirty="0" smtClean="0">
                <a:solidFill>
                  <a:srgbClr val="8A0000"/>
                </a:solidFill>
              </a:rPr>
              <a:t> Яна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8A0000"/>
                </a:solidFill>
              </a:rPr>
              <a:t>ученица 9 класса МБОУ СОШ № 1 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8A0000"/>
                </a:solidFill>
              </a:rPr>
              <a:t>Победитель </a:t>
            </a:r>
            <a:r>
              <a:rPr lang="en-US" sz="1600" b="1" dirty="0" smtClean="0">
                <a:solidFill>
                  <a:srgbClr val="8A0000"/>
                </a:solidFill>
              </a:rPr>
              <a:t>IX </a:t>
            </a:r>
            <a:r>
              <a:rPr lang="ru-RU" sz="1600" b="1" dirty="0" smtClean="0">
                <a:solidFill>
                  <a:srgbClr val="8A0000"/>
                </a:solidFill>
              </a:rPr>
              <a:t>Регионального чемпионата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8A0000"/>
                </a:solidFill>
              </a:rPr>
              <a:t>по профессиональному мастерству «</a:t>
            </a:r>
            <a:r>
              <a:rPr lang="ru-RU" sz="1600" b="1" dirty="0" err="1" smtClean="0">
                <a:solidFill>
                  <a:srgbClr val="8A0000"/>
                </a:solidFill>
              </a:rPr>
              <a:t>Абилимпикс</a:t>
            </a:r>
            <a:r>
              <a:rPr lang="ru-RU" sz="1600" b="1" dirty="0" smtClean="0">
                <a:solidFill>
                  <a:srgbClr val="8A0000"/>
                </a:solidFill>
              </a:rPr>
              <a:t>»</a:t>
            </a:r>
            <a:endParaRPr lang="ru-RU" sz="1600" b="1" dirty="0">
              <a:solidFill>
                <a:srgbClr val="8A0000"/>
              </a:solidFill>
            </a:endParaRPr>
          </a:p>
        </p:txBody>
      </p:sp>
      <p:sp>
        <p:nvSpPr>
          <p:cNvPr id="10" name="Объект 12">
            <a:extLst>
              <a:ext uri="{FF2B5EF4-FFF2-40B4-BE49-F238E27FC236}">
                <a16:creationId xmlns:a16="http://schemas.microsoft.com/office/drawing/2014/main" xmlns="" id="{FDAB2AD2-0C1B-4BFA-81A6-51688E257A9B}"/>
              </a:ext>
            </a:extLst>
          </p:cNvPr>
          <p:cNvSpPr txBox="1">
            <a:spLocks/>
          </p:cNvSpPr>
          <p:nvPr/>
        </p:nvSpPr>
        <p:spPr>
          <a:xfrm>
            <a:off x="1274574" y="5733256"/>
            <a:ext cx="881824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kern="0" dirty="0">
                <a:solidFill>
                  <a:srgbClr val="8A0000"/>
                </a:solidFill>
              </a:rPr>
              <a:t>Наставник</a:t>
            </a:r>
          </a:p>
          <a:p>
            <a:pPr algn="ctr"/>
            <a:r>
              <a:rPr lang="ru-RU" sz="1600" b="1" kern="0" dirty="0">
                <a:solidFill>
                  <a:srgbClr val="8A0000"/>
                </a:solidFill>
              </a:rPr>
              <a:t>Преподаватель БМПК</a:t>
            </a:r>
          </a:p>
          <a:p>
            <a:pPr algn="ctr"/>
            <a:r>
              <a:rPr lang="ru-RU" sz="1600" b="1" kern="0" dirty="0">
                <a:solidFill>
                  <a:srgbClr val="8A0000"/>
                </a:solidFill>
              </a:rPr>
              <a:t>Крашенинникова Л.А.</a:t>
            </a:r>
          </a:p>
        </p:txBody>
      </p:sp>
    </p:spTree>
    <p:extLst>
      <p:ext uri="{BB962C8B-B14F-4D97-AF65-F5344CB8AC3E}">
        <p14:creationId xmlns:p14="http://schemas.microsoft.com/office/powerpoint/2010/main" val="30591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Финал «Королевы российского спорта»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Победитель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анил Лысенко и бронзовый призер Дмитрий Тычинкин со своим наставником, старшим тренером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МАУ ДО ДЮСШ «Юность» г. Бирск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Н.М. Ковальским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E:\Ольга Анатольевна\ЗАКАЧКИ\WhatsApp Image 2023-09-11 at 17.37.1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90895"/>
            <a:ext cx="45365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Ольга Анатольевна\ЗАКАЧКИ\WhatsApp Image 2023-09-11 at 17.37.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77" y="3501008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ульназ\Desktop\Наставничество\час наставничества\фото\пут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55" y="476672"/>
            <a:ext cx="6552728" cy="58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2496" y="4273441"/>
            <a:ext cx="374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8A0000"/>
                </a:solidFill>
                <a:cs typeface="Times New Roman" pitchFamily="18" charset="0"/>
              </a:rPr>
              <a:t>Диникеева</a:t>
            </a:r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Юлия Геннадьевна </a:t>
            </a:r>
          </a:p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учитель истории </a:t>
            </a:r>
          </a:p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и обществознания </a:t>
            </a:r>
          </a:p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МБОУ СОШ № 1</a:t>
            </a:r>
          </a:p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Обладатель гранта – 2023 </a:t>
            </a:r>
          </a:p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Лучший учитель 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6404" y="4273441"/>
            <a:ext cx="3759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Кокарева </a:t>
            </a:r>
            <a:endParaRPr lang="ru-RU" sz="1600" b="1" dirty="0" smtClean="0">
              <a:solidFill>
                <a:srgbClr val="8A0000"/>
              </a:solidFill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8A0000"/>
                </a:solidFill>
                <a:cs typeface="Times New Roman" pitchFamily="18" charset="0"/>
              </a:rPr>
              <a:t>Анастасия </a:t>
            </a:r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Владимировна</a:t>
            </a:r>
          </a:p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учитель информатики и ИКТ</a:t>
            </a:r>
          </a:p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МБОУ СОШ № 1</a:t>
            </a:r>
          </a:p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Обладатель гранта - 2022 </a:t>
            </a:r>
          </a:p>
          <a:p>
            <a:pPr algn="ctr"/>
            <a:r>
              <a:rPr lang="ru-RU" sz="1600" b="1" dirty="0">
                <a:solidFill>
                  <a:srgbClr val="8A0000"/>
                </a:solidFill>
                <a:cs typeface="Times New Roman" pitchFamily="18" charset="0"/>
              </a:rPr>
              <a:t>Лучший учитель  года</a:t>
            </a:r>
            <a:endParaRPr lang="ru-RU" sz="1600" dirty="0">
              <a:solidFill>
                <a:srgbClr val="8A0000"/>
              </a:solidFill>
            </a:endParaRPr>
          </a:p>
        </p:txBody>
      </p:sp>
      <p:pic>
        <p:nvPicPr>
          <p:cNvPr id="8" name="Picture 3" descr="E:\Ольга Анатольевна\ЗАКАЧКИ\фото\Диникеева Ю.Г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7" b="12599"/>
          <a:stretch/>
        </p:blipFill>
        <p:spPr bwMode="auto">
          <a:xfrm>
            <a:off x="2411760" y="404664"/>
            <a:ext cx="2894644" cy="34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:\Ольга Анатольевна\ЗАКАЧКИ\WhatsApp Image 2023-09-11 at 17.53.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3"/>
            <a:ext cx="2521906" cy="34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OOBirsk\Desktop\августвовка 2023-2024\ФОТО ДЛЯ РОЛИКА\Республиканский Педагогический марафон Соты-20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0" y="2564904"/>
            <a:ext cx="6396806" cy="310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65685" y="54868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8A0000"/>
                </a:solidFill>
              </a:rPr>
              <a:t>Марина Николаевна </a:t>
            </a:r>
            <a:r>
              <a:rPr lang="ru-RU" sz="1600" dirty="0" err="1" smtClean="0">
                <a:solidFill>
                  <a:srgbClr val="8A0000"/>
                </a:solidFill>
              </a:rPr>
              <a:t>Апканиева</a:t>
            </a:r>
            <a:r>
              <a:rPr lang="ru-RU" sz="1600" dirty="0" smtClean="0">
                <a:solidFill>
                  <a:srgbClr val="8A0000"/>
                </a:solidFill>
              </a:rPr>
              <a:t>, методист МКУ </a:t>
            </a:r>
            <a:r>
              <a:rPr lang="ru-RU" sz="1600" dirty="0" err="1" smtClean="0">
                <a:solidFill>
                  <a:srgbClr val="8A0000"/>
                </a:solidFill>
              </a:rPr>
              <a:t>Мправление</a:t>
            </a:r>
            <a:r>
              <a:rPr lang="ru-RU" sz="1600" dirty="0" smtClean="0">
                <a:solidFill>
                  <a:srgbClr val="8A0000"/>
                </a:solidFill>
              </a:rPr>
              <a:t> образования третий </a:t>
            </a:r>
            <a:r>
              <a:rPr lang="ru-RU" sz="1600" dirty="0">
                <a:solidFill>
                  <a:srgbClr val="8A0000"/>
                </a:solidFill>
              </a:rPr>
              <a:t>год является бессменным наставником сборной команды  педагогов-единомышленников республиканского педагогического марафона «СОТЫ». </a:t>
            </a:r>
            <a:endParaRPr lang="ru-RU" sz="1600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65685" y="54868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8A0000"/>
                </a:solidFill>
              </a:rPr>
              <a:t>Торжественная церемония </a:t>
            </a:r>
            <a:r>
              <a:rPr lang="ru-RU" sz="1600" dirty="0">
                <a:solidFill>
                  <a:srgbClr val="8A0000"/>
                </a:solidFill>
              </a:rPr>
              <a:t>награждения победителей муниципального этапа всероссийской, межрегиональной и республиканской олимпиад школьников «Звездный олимп</a:t>
            </a:r>
            <a:r>
              <a:rPr lang="ru-RU" sz="1600" dirty="0" smtClean="0">
                <a:solidFill>
                  <a:srgbClr val="8A0000"/>
                </a:solidFill>
              </a:rPr>
              <a:t>», лучших наставников 2022-2023 учебного года</a:t>
            </a:r>
            <a:endParaRPr lang="ru-RU" sz="1600" dirty="0">
              <a:solidFill>
                <a:srgbClr val="8A0000"/>
              </a:solidFill>
            </a:endParaRPr>
          </a:p>
        </p:txBody>
      </p:sp>
      <p:pic>
        <p:nvPicPr>
          <p:cNvPr id="14338" name="Picture 2" descr="E:\Ольга Анатольевна\ЗАКАЧКИ\d2228e2b-f67a-4be8-9be3-c5e2e2ef53c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t="20951" r="19620" b="13553"/>
          <a:stretch/>
        </p:blipFill>
        <p:spPr bwMode="auto">
          <a:xfrm>
            <a:off x="2085468" y="2348880"/>
            <a:ext cx="678516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Ольга Анатольевна\ЗАКАЧКИ\WhatsApp Image 2023-09-12 at 10.36.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379156"/>
            <a:ext cx="5184576" cy="32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Ольга Анатольевна\ЗАКАЧКИ\WhatsApp Image 2023-09-12 at 10.36.07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69" y="249123"/>
            <a:ext cx="3764334" cy="353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685" y="2924944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A0000"/>
                </a:solidFill>
              </a:rPr>
              <a:t>«Уча других – учись сам!»</a:t>
            </a:r>
          </a:p>
          <a:p>
            <a:pPr algn="ctr"/>
            <a:endParaRPr lang="ru-RU" sz="1600" dirty="0">
              <a:solidFill>
                <a:srgbClr val="8A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2209" y="3791241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8A0000"/>
                </a:solidFill>
              </a:rPr>
              <a:t>Сенека</a:t>
            </a:r>
            <a:endParaRPr lang="ru-RU" sz="3600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40466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</a:rPr>
              <a:t>Работая над проблемой становления молодого специалиста, определились следующие противоречия между:</a:t>
            </a:r>
          </a:p>
          <a:p>
            <a:pPr algn="ctr"/>
            <a:endParaRPr lang="ru-RU" b="1" dirty="0">
              <a:solidFill>
                <a:srgbClr val="8A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02119346"/>
              </p:ext>
            </p:extLst>
          </p:nvPr>
        </p:nvGraphicFramePr>
        <p:xfrm>
          <a:off x="246010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9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91302338"/>
              </p:ext>
            </p:extLst>
          </p:nvPr>
        </p:nvGraphicFramePr>
        <p:xfrm>
          <a:off x="1115616" y="548680"/>
          <a:ext cx="8568952" cy="571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6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6071812"/>
              </p:ext>
            </p:extLst>
          </p:nvPr>
        </p:nvGraphicFramePr>
        <p:xfrm>
          <a:off x="1115616" y="548680"/>
          <a:ext cx="8568952" cy="571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9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92696"/>
            <a:ext cx="63904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A0000"/>
                </a:solidFill>
              </a:rPr>
              <a:t>Диагностический подход позволяет:</a:t>
            </a:r>
          </a:p>
          <a:p>
            <a:endParaRPr lang="ru-RU" dirty="0" smtClean="0">
              <a:solidFill>
                <a:srgbClr val="8A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A0000"/>
                </a:solidFill>
              </a:rPr>
              <a:t>точно </a:t>
            </a:r>
            <a:r>
              <a:rPr lang="ru-RU" sz="1600" dirty="0">
                <a:solidFill>
                  <a:srgbClr val="8A0000"/>
                </a:solidFill>
              </a:rPr>
              <a:t>учесть потребности педагога по всем направлениям развития педагогического мастерства;</a:t>
            </a:r>
          </a:p>
          <a:p>
            <a:endParaRPr lang="ru-RU" sz="1600" dirty="0" smtClean="0">
              <a:solidFill>
                <a:srgbClr val="8A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A0000"/>
                </a:solidFill>
              </a:rPr>
              <a:t>объективно </a:t>
            </a:r>
            <a:r>
              <a:rPr lang="ru-RU" sz="1600" dirty="0">
                <a:solidFill>
                  <a:srgbClr val="8A0000"/>
                </a:solidFill>
              </a:rPr>
              <a:t>оценить промежуточные и конечные результаты;</a:t>
            </a:r>
          </a:p>
          <a:p>
            <a:endParaRPr lang="ru-RU" sz="1600" dirty="0" smtClean="0">
              <a:solidFill>
                <a:srgbClr val="8A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A0000"/>
                </a:solidFill>
              </a:rPr>
              <a:t>определить </a:t>
            </a:r>
            <a:r>
              <a:rPr lang="ru-RU" sz="1600" dirty="0">
                <a:solidFill>
                  <a:srgbClr val="8A0000"/>
                </a:solidFill>
              </a:rPr>
              <a:t>перспективы создания наиболее благоприятных условий для развития творческой деятельности;</a:t>
            </a:r>
          </a:p>
          <a:p>
            <a:endParaRPr lang="ru-RU" sz="1600" dirty="0" smtClean="0">
              <a:solidFill>
                <a:srgbClr val="8A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A0000"/>
                </a:solidFill>
              </a:rPr>
              <a:t>наметить </a:t>
            </a:r>
            <a:r>
              <a:rPr lang="ru-RU" sz="1600" dirty="0">
                <a:solidFill>
                  <a:srgbClr val="8A0000"/>
                </a:solidFill>
              </a:rPr>
              <a:t>программу роста педагогического мастерства молодого специалиста;</a:t>
            </a:r>
          </a:p>
          <a:p>
            <a:endParaRPr lang="ru-RU" sz="1600" dirty="0" smtClean="0">
              <a:solidFill>
                <a:srgbClr val="8A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A0000"/>
                </a:solidFill>
              </a:rPr>
              <a:t>учесть </a:t>
            </a:r>
            <a:r>
              <a:rPr lang="ru-RU" sz="1600" dirty="0">
                <a:solidFill>
                  <a:srgbClr val="8A0000"/>
                </a:solidFill>
              </a:rPr>
              <a:t>при организации методической работы не только проблему взаимопомощи в овладении профессиональными знаниями, но и аспекты психологической совместимости;</a:t>
            </a:r>
          </a:p>
          <a:p>
            <a:endParaRPr lang="ru-RU" sz="1600" dirty="0" smtClean="0">
              <a:solidFill>
                <a:srgbClr val="8A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A0000"/>
                </a:solidFill>
              </a:rPr>
              <a:t>обеспечить </a:t>
            </a:r>
            <a:r>
              <a:rPr lang="ru-RU" sz="1600" dirty="0">
                <a:solidFill>
                  <a:srgbClr val="8A0000"/>
                </a:solidFill>
              </a:rPr>
              <a:t>тесную взаимосвязь методической работы с повышением общего культурного уровня молодых педагогов;</a:t>
            </a:r>
          </a:p>
          <a:p>
            <a:endParaRPr lang="ru-RU" sz="1600" dirty="0" smtClean="0">
              <a:solidFill>
                <a:srgbClr val="8A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8A0000"/>
                </a:solidFill>
              </a:rPr>
              <a:t>обеспечить </a:t>
            </a:r>
            <a:r>
              <a:rPr lang="ru-RU" sz="1600" dirty="0">
                <a:solidFill>
                  <a:srgbClr val="8A0000"/>
                </a:solidFill>
              </a:rPr>
              <a:t>оптимальное планирование методической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1374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052736"/>
            <a:ext cx="6858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A0000"/>
                </a:solidFill>
              </a:rPr>
              <a:t>Наиболее эффективными формами работы с молодыми специалистами </a:t>
            </a:r>
            <a:r>
              <a:rPr lang="ru-RU" sz="2000" b="1" dirty="0" smtClean="0">
                <a:solidFill>
                  <a:srgbClr val="8A0000"/>
                </a:solidFill>
              </a:rPr>
              <a:t>стали</a:t>
            </a:r>
            <a:r>
              <a:rPr lang="ru-RU" sz="2000" b="1" dirty="0">
                <a:solidFill>
                  <a:srgbClr val="8A0000"/>
                </a:solidFill>
              </a:rPr>
              <a:t>:</a:t>
            </a:r>
          </a:p>
          <a:p>
            <a:endParaRPr lang="ru-RU" dirty="0" smtClean="0">
              <a:solidFill>
                <a:srgbClr val="8A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8A0000"/>
                </a:solidFill>
              </a:rPr>
              <a:t>организация </a:t>
            </a:r>
            <a:r>
              <a:rPr lang="ru-RU" dirty="0">
                <a:solidFill>
                  <a:srgbClr val="8A0000"/>
                </a:solidFill>
              </a:rPr>
              <a:t>для молодых специалистов мастер-классов;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A0000"/>
                </a:solidFill>
              </a:rPr>
              <a:t>консультации с привлечением учителей высшей и первой категорий;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A0000"/>
                </a:solidFill>
              </a:rPr>
              <a:t>ознакомление с опытом других учителей, внедрение передового педагогического опыта;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A0000"/>
                </a:solidFill>
              </a:rPr>
              <a:t>накопление базовой информации и разработок в соответствии с темой работы школы;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A0000"/>
                </a:solidFill>
              </a:rPr>
              <a:t>подготовка к выступлению с сообщениями, презентациями методических разработок;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A0000"/>
                </a:solidFill>
              </a:rPr>
              <a:t>посещение уроков;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A0000"/>
                </a:solidFill>
              </a:rPr>
              <a:t>мониторинг адаптации молодого специалиста;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A0000"/>
                </a:solidFill>
              </a:rPr>
              <a:t>знакомство с новинками методической литературы;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A0000"/>
                </a:solidFill>
              </a:rPr>
              <a:t>организация творческих отчётов молодого специалиста.</a:t>
            </a:r>
          </a:p>
        </p:txBody>
      </p:sp>
    </p:spTree>
    <p:extLst>
      <p:ext uri="{BB962C8B-B14F-4D97-AF65-F5344CB8AC3E}">
        <p14:creationId xmlns:p14="http://schemas.microsoft.com/office/powerpoint/2010/main" val="5227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23728" y="26355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Церемония приветствия молодых педагогов на августовском совещании работников образования муниципального района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Бирский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charset="0"/>
              </a:rPr>
              <a:t> район Республики Башкортостан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+mj-lt"/>
              <a:cs typeface="Arial" charset="0"/>
            </a:endParaRPr>
          </a:p>
        </p:txBody>
      </p:sp>
      <p:pic>
        <p:nvPicPr>
          <p:cNvPr id="11" name="Picture 2" descr="C:\Users\Гульназ\Desktop\Наставничество\час наставничества\фото\WhatsApp Image 2023-09-11 at 16.08.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80" y="3994770"/>
            <a:ext cx="2764352" cy="25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Гульназ\Desktop\Наставничество\час наставничества\фото\WhatsApp Image 2023-09-11 at 16.08.15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63639"/>
            <a:ext cx="2736304" cy="25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Гульназ\Desktop\Наставничество\час наставничества\фото\WhatsApp Image 2023-09-11 at 16.08.16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61" y="1363639"/>
            <a:ext cx="2708701" cy="25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Гульназ\Desktop\Наставничество\час наставничества\фото\WhatsApp Image 2023-09-11 at 16.08.1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60" y="4008259"/>
            <a:ext cx="2708701" cy="256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Ольга Анатольевна\ЗАКАЧКИ\WhatsApp Image 2023-09-12 at 10.48.19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85" y="1124745"/>
            <a:ext cx="3066193" cy="22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Ольга Анатольевна\ЗАКАЧКИ\WhatsApp Image 2023-09-12 at 10.48.1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77" y="3717032"/>
            <a:ext cx="5237237" cy="26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:\Ольга Анатольевна\ЗАКАЧКИ\WhatsApp Image 2023-09-12 at 10.48.1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03" y="1124745"/>
            <a:ext cx="3066196" cy="22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263550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8A0000"/>
                </a:solidFill>
              </a:rPr>
              <a:t>Мероприятия в рамках  предметной методической декады</a:t>
            </a:r>
            <a:endParaRPr lang="ru-RU" sz="1600" b="1" dirty="0">
              <a:solidFill>
                <a:srgbClr val="8A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603</Words>
  <Application>Microsoft Office PowerPoint</Application>
  <PresentationFormat>Экран (4:3)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Гульназ</cp:lastModifiedBy>
  <cp:revision>117</cp:revision>
  <dcterms:created xsi:type="dcterms:W3CDTF">2014-07-06T18:18:01Z</dcterms:created>
  <dcterms:modified xsi:type="dcterms:W3CDTF">2023-09-12T06:44:45Z</dcterms:modified>
</cp:coreProperties>
</file>