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1" r:id="rId4"/>
    <p:sldId id="258" r:id="rId5"/>
    <p:sldId id="272" r:id="rId6"/>
    <p:sldId id="259" r:id="rId7"/>
    <p:sldId id="260" r:id="rId8"/>
    <p:sldId id="273" r:id="rId9"/>
    <p:sldId id="262" r:id="rId10"/>
    <p:sldId id="263" r:id="rId11"/>
    <p:sldId id="264" r:id="rId12"/>
    <p:sldId id="266" r:id="rId13"/>
    <p:sldId id="271" r:id="rId14"/>
    <p:sldId id="268" r:id="rId15"/>
    <p:sldId id="269" r:id="rId16"/>
    <p:sldId id="270" r:id="rId17"/>
    <p:sldId id="265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8D2D0"/>
    <a:srgbClr val="B5DC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1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622211-13FD-4953-83B2-401341D0C197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426D2A-8F99-4646-B2A2-D6890D77C8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3988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426D2A-8F99-4646-B2A2-D6890D77C81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194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55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26158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60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21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12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21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1398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64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6712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39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49B16-562B-49F3-8FAC-93849F749EE8}" type="datetimeFigureOut">
              <a:rPr lang="ru-RU" smtClean="0"/>
              <a:t>17.01.2024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B91ED-58D4-4461-A244-44D4A2AE3C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6683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5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1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08089" y="3561623"/>
            <a:ext cx="84433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Баянов Артем </a:t>
            </a:r>
            <a:r>
              <a:rPr lang="ru-RU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Равилевич</a:t>
            </a:r>
            <a:endParaRPr lang="ru-RU" sz="48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</a:endParaRPr>
          </a:p>
          <a:p>
            <a:pPr algn="ctr"/>
            <a:endParaRPr lang="ru-RU" sz="48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01745" y="4346453"/>
            <a:ext cx="8825493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у</a:t>
            </a:r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читель  математики </a:t>
            </a:r>
          </a:p>
          <a:p>
            <a:pPr algn="ctr"/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МАОУ «Гимназия № 39 </a:t>
            </a:r>
            <a:r>
              <a:rPr lang="ru-RU" sz="32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им.Файзуллина</a:t>
            </a:r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А.Ш»</a:t>
            </a:r>
            <a:endParaRPr lang="en-US" sz="3200" b="1" cap="none" spc="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Абсолютный победитель конкурса </a:t>
            </a:r>
          </a:p>
          <a:p>
            <a:pPr algn="ctr"/>
            <a:r>
              <a:rPr lang="ru-RU" sz="32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«Учитель года Башкортостана -2023»</a:t>
            </a:r>
          </a:p>
          <a:p>
            <a:pPr algn="ctr"/>
            <a:r>
              <a:rPr lang="ru-RU" sz="32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Финалист конкурса «Учитель года России -2023»</a:t>
            </a:r>
            <a:endParaRPr lang="ru-RU" sz="32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11"/>
          <a:stretch/>
        </p:blipFill>
        <p:spPr>
          <a:xfrm>
            <a:off x="2959056" y="-675813"/>
            <a:ext cx="5941404" cy="423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5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316" y="136922"/>
            <a:ext cx="6027688" cy="452076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317" y="1898361"/>
            <a:ext cx="6207317" cy="4655488"/>
          </a:xfrm>
          <a:prstGeom prst="round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58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23" y="1825625"/>
            <a:ext cx="579695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80" y="265529"/>
            <a:ext cx="5199495" cy="3899621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1" y="195762"/>
            <a:ext cx="5288110" cy="3969388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466" y="3117013"/>
            <a:ext cx="4983829" cy="3740987"/>
          </a:xfrm>
          <a:prstGeom prst="round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02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23" y="1825625"/>
            <a:ext cx="579695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82" y="854283"/>
            <a:ext cx="6858000" cy="51494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2686" y="0"/>
            <a:ext cx="4570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2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11" y="0"/>
            <a:ext cx="10275178" cy="6847443"/>
          </a:xfrm>
        </p:spPr>
      </p:pic>
    </p:spTree>
    <p:extLst>
      <p:ext uri="{BB962C8B-B14F-4D97-AF65-F5344CB8AC3E}">
        <p14:creationId xmlns:p14="http://schemas.microsoft.com/office/powerpoint/2010/main" val="39639259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23" y="1825625"/>
            <a:ext cx="579695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52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ages.stopgame.ru/news/2021/12/10/Cs-qQL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4" y="79108"/>
            <a:ext cx="11684965" cy="65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007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523" y="1825625"/>
            <a:ext cx="5796953" cy="435133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VID-20230930-WA000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9223" y="151754"/>
            <a:ext cx="11578463" cy="655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46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https://top-fon.com/uploads/posts/2023-02/1675301718_top-fon-com-p-fon-dlya-prezentatsii-uchitel-goda-21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AutoShape 4" descr="https://top-fon.com/uploads/posts/2023-02/1675301718_top-fon-com-p-fon-dlya-prezentatsii-uchitel-goda-210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1120" y1="79507" x2="11835" y2="83821"/>
                        <a14:foregroundMark x1="6910" y1="77812" x2="6910" y2="77812"/>
                        <a14:foregroundMark x1="7228" y1="80277" x2="7228" y2="80277"/>
                        <a14:foregroundMark x1="14535" y1="79045" x2="14535" y2="79045"/>
                        <a14:foregroundMark x1="17236" y1="84129" x2="17236" y2="84129"/>
                        <a14:foregroundMark x1="20572" y1="84129" x2="20572" y2="84129"/>
                        <a14:foregroundMark x1="24543" y1="85054" x2="24543" y2="85054"/>
                        <a14:foregroundMark x1="27879" y1="84438" x2="27879" y2="84438"/>
                        <a14:foregroundMark x1="31215" y1="83975" x2="31215" y2="83975"/>
                        <a14:foregroundMark x1="34710" y1="83975" x2="34710" y2="83975"/>
                        <a14:foregroundMark x1="38681" y1="83359" x2="38681" y2="83359"/>
                        <a14:foregroundMark x1="42812" y1="85978" x2="42812" y2="85978"/>
                        <a14:foregroundMark x1="45195" y1="84592" x2="45195" y2="84592"/>
                        <a14:foregroundMark x1="41859" y1="87673" x2="41859" y2="87673"/>
                        <a14:foregroundMark x1="52105" y1="83513" x2="52105" y2="83513"/>
                        <a14:foregroundMark x1="49643" y1="83513" x2="49643" y2="83513"/>
                        <a14:foregroundMark x1="51867" y1="87057" x2="51867" y2="87057"/>
                        <a14:foregroundMark x1="46624" y1="90139" x2="46624" y2="90139"/>
                        <a14:foregroundMark x1="55044" y1="87519" x2="55044" y2="87519"/>
                        <a14:foregroundMark x1="55838" y1="84438" x2="55838" y2="84438"/>
                        <a14:foregroundMark x1="67514" y1="83359" x2="67514" y2="83359"/>
                        <a14:foregroundMark x1="70532" y1="85362" x2="70532" y2="85362"/>
                        <a14:foregroundMark x1="77363" y1="85208" x2="77363" y2="85208"/>
                        <a14:foregroundMark x1="81334" y1="84129" x2="81334" y2="84129"/>
                        <a14:foregroundMark x1="84194" y1="85824" x2="84194" y2="85824"/>
                        <a14:foregroundMark x1="88562" y1="84129" x2="88562" y2="84129"/>
                        <a14:foregroundMark x1="92772" y1="80123" x2="92772" y2="80123"/>
                        <a14:foregroundMark x1="91342" y1="91525" x2="91342" y2="915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0655" y="1773382"/>
            <a:ext cx="9515312" cy="49050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9899375" y="905223"/>
            <a:ext cx="874644" cy="41668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4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 descr="https://outline-prod.imgix.net/20180810-psSm04xba81U1azZ0dsX?auto=format&amp;amp;q=60&amp;amp;w=1280&amp;amp;s=65a32313cfb948e4c37159a6601912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950" y1="72415" x2="10950" y2="72415"/>
                        <a14:foregroundMark x1="13950" y1="62785" x2="13950" y2="62785"/>
                        <a14:foregroundMark x1="6350" y1="86370" x2="6350" y2="86370"/>
                        <a14:foregroundMark x1="8067" y1="89659" x2="10733" y2="90252"/>
                        <a14:foregroundMark x1="30450" y1="52741" x2="29183" y2="67081"/>
                        <a14:foregroundMark x1="32183" y1="42904" x2="32750" y2="49244"/>
                        <a14:foregroundMark x1="47633" y1="27911" x2="46950" y2="61156"/>
                        <a14:foregroundMark x1="43483" y1="83911" x2="43483" y2="83911"/>
                        <a14:foregroundMark x1="42783" y1="85333" x2="42783" y2="85333"/>
                        <a14:foregroundMark x1="51667" y1="87793" x2="51667" y2="87793"/>
                        <a14:foregroundMark x1="66550" y1="22607" x2="66317" y2="64000"/>
                        <a14:foregroundMark x1="83733" y1="23822" x2="83500" y2="28948"/>
                        <a14:foregroundMark x1="91817" y1="30993" x2="90433" y2="40652"/>
                        <a14:foregroundMark x1="90083" y1="30578" x2="91350" y2="27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980" y="2734672"/>
            <a:ext cx="8173071" cy="4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08618" y="1895948"/>
            <a:ext cx="118192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Конкурсы профессионального </a:t>
            </a: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мастерства</a:t>
            </a:r>
          </a:p>
          <a:p>
            <a:pPr algn="ctr"/>
            <a:r>
              <a:rPr lang="ru-RU" sz="4000" b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Мотивация.Рост.Перспективы</a:t>
            </a:r>
            <a:endParaRPr lang="ru-RU" sz="40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127974" y="259081"/>
            <a:ext cx="1957346" cy="794468"/>
          </a:xfrm>
          <a:prstGeom prst="rect">
            <a:avLst/>
          </a:prstGeom>
          <a:solidFill>
            <a:srgbClr val="A8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3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100" y1="43400" x2="83100" y2="43400"/>
                        <a14:foregroundMark x1="52100" y1="48000" x2="54300" y2="4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80121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804274" y="4759343"/>
            <a:ext cx="3265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КОНКУРСАНТ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259" y="2505670"/>
            <a:ext cx="45464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АДМИНИСТРАЦИЯ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27974" y="121921"/>
            <a:ext cx="1941938" cy="931628"/>
          </a:xfrm>
          <a:prstGeom prst="rect">
            <a:avLst/>
          </a:prstGeom>
          <a:solidFill>
            <a:srgbClr val="A8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25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" y="164161"/>
            <a:ext cx="3805381" cy="4756727"/>
          </a:xfrm>
          <a:prstGeom prst="round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-106680" y="5246686"/>
            <a:ext cx="56216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Bahnschrift Condensed" panose="020B0502040204020203" pitchFamily="34" charset="0"/>
              </a:rPr>
              <a:t>2018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Лауреат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 «Учитель года Башкортостана -2018»</a:t>
            </a:r>
            <a:endParaRPr lang="ru-RU" sz="2400" b="0" cap="none" spc="0" dirty="0">
              <a:ln w="0"/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/>
          <a:srcRect l="65685" r="3400"/>
          <a:stretch/>
        </p:blipFill>
        <p:spPr>
          <a:xfrm>
            <a:off x="7403561" y="75245"/>
            <a:ext cx="3482108" cy="4934557"/>
          </a:xfrm>
          <a:prstGeom prst="round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6333813" y="5245054"/>
            <a:ext cx="56216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Bahnschrift Condensed" panose="020B0502040204020203" pitchFamily="34" charset="0"/>
              </a:rPr>
              <a:t>2023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Абсолютный победитель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 «Учитель года Башкортостана -2023»</a:t>
            </a:r>
            <a:endParaRPr lang="ru-RU" sz="2400" b="0" cap="none" spc="0" dirty="0">
              <a:ln w="0"/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95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3100" y1="43400" x2="83100" y2="43400"/>
                        <a14:foregroundMark x1="52100" y1="48000" x2="54300" y2="4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580121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04871" y="2505670"/>
            <a:ext cx="62039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ЛИЧНОСТНЫЕ КАЧЕСТВА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27974" y="274321"/>
            <a:ext cx="1835426" cy="779228"/>
          </a:xfrm>
          <a:prstGeom prst="rect">
            <a:avLst/>
          </a:prstGeom>
          <a:solidFill>
            <a:srgbClr val="A8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19393" y="5739168"/>
            <a:ext cx="569258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istral" panose="03090702030407020403" pitchFamily="66" charset="0"/>
              </a:rPr>
              <a:t>ПРОФЕССИОНАЛЬНЫЕ КАЧЕСТВА</a:t>
            </a:r>
            <a:endParaRPr lang="ru-RU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istral" panose="030907020304070204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2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2" descr="https://cutewallpaper.org/21/speech-bubble-no-background/Speech-Bubble-Png-Transparent-Image-Speech-Bubble-Animated-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474" y="320756"/>
            <a:ext cx="3328868" cy="3836069"/>
          </a:xfrm>
          <a:prstGeom prst="round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319851" y="4156825"/>
            <a:ext cx="259718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latin typeface="Bahnschrift Condensed" panose="020B0502040204020203" pitchFamily="34" charset="0"/>
              </a:rPr>
              <a:t>2016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Победитель конкурса </a:t>
            </a:r>
          </a:p>
          <a:p>
            <a:pPr algn="ctr"/>
            <a:r>
              <a:rPr lang="ru-RU" sz="2400" dirty="0" smtClean="0">
                <a:ln w="0"/>
                <a:latin typeface="Bahnschrift Condensed" panose="020B0502040204020203" pitchFamily="34" charset="0"/>
              </a:rPr>
              <a:t>молодых специалистов</a:t>
            </a:r>
            <a:endParaRPr lang="ru-RU" sz="2400" b="0" cap="none" spc="0" dirty="0">
              <a:ln w="0"/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279" y="424207"/>
            <a:ext cx="5343314" cy="3562936"/>
          </a:xfrm>
          <a:prstGeom prst="round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5910243" y="4495379"/>
            <a:ext cx="547938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latin typeface="Bahnschrift Condensed" panose="020B0502040204020203" pitchFamily="34" charset="0"/>
              </a:rPr>
              <a:t>Повышение профессионального мастерства</a:t>
            </a:r>
            <a:endParaRPr lang="ru-RU" sz="2800" b="0" cap="none" spc="0" dirty="0">
              <a:ln w="0"/>
              <a:solidFill>
                <a:schemeClr val="tx1"/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98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6" y="526473"/>
            <a:ext cx="4451926" cy="3338944"/>
          </a:xfrm>
          <a:prstGeom prst="round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5" y="374073"/>
            <a:ext cx="5870222" cy="330200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068" y="2160539"/>
            <a:ext cx="3523096" cy="469746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129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27974" y="274321"/>
            <a:ext cx="1835426" cy="779228"/>
          </a:xfrm>
          <a:prstGeom prst="rect">
            <a:avLst/>
          </a:prstGeom>
          <a:solidFill>
            <a:srgbClr val="A8D2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337950" y="3239808"/>
            <a:ext cx="523252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dirty="0" smtClean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stral" panose="03090702030407020403" pitchFamily="66" charset="0"/>
              </a:rPr>
              <a:t>ДЛЯ ЧЕГО?</a:t>
            </a:r>
            <a:endParaRPr lang="ru-RU" sz="9600" b="0" cap="none" spc="0" dirty="0">
              <a:ln w="0"/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stral" panose="03090702030407020403" pitchFamily="66" charset="0"/>
            </a:endParaRPr>
          </a:p>
        </p:txBody>
      </p:sp>
      <p:pic>
        <p:nvPicPr>
          <p:cNvPr id="1026" name="Picture 2" descr="C:\Users\Abayanov\Downloads\png-transparent-the-thinker-statue-the-thinker-bronze-sculpture-statue-thinking-man-miscellaneous-people-stone-carving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7687" y="728705"/>
            <a:ext cx="8763000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02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9" y="89188"/>
            <a:ext cx="3263503" cy="4351338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636" y="89188"/>
            <a:ext cx="5295635" cy="3531113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418" y="3734076"/>
            <a:ext cx="5477164" cy="3080905"/>
          </a:xfrm>
          <a:prstGeom prst="round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916901" y="894522"/>
            <a:ext cx="864705" cy="35780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33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1877</TotalTime>
  <Words>75</Words>
  <Application>Microsoft Office PowerPoint</Application>
  <PresentationFormat>Произвольный</PresentationFormat>
  <Paragraphs>24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Ахтямова Гульназ Робертовна</dc:creator>
  <cp:lastModifiedBy>Артем Равилевич Баянов</cp:lastModifiedBy>
  <cp:revision>40</cp:revision>
  <dcterms:created xsi:type="dcterms:W3CDTF">2023-04-04T16:12:24Z</dcterms:created>
  <dcterms:modified xsi:type="dcterms:W3CDTF">2024-01-17T04:22:34Z</dcterms:modified>
</cp:coreProperties>
</file>