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8" r:id="rId11"/>
    <p:sldId id="271" r:id="rId12"/>
    <p:sldId id="265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E431B10-62CC-4464-AAFB-5FAFE2C5BCD5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32B5BF9-8C21-45FE-BA6C-8F878DA47B0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944216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2800" dirty="0" smtClean="0">
                <a:solidFill>
                  <a:schemeClr val="bg1"/>
                </a:solidFill>
              </a:rPr>
              <a:t>Реализация системы наставничества в образовательных организациях </a:t>
            </a:r>
            <a:r>
              <a:rPr lang="ru-RU" sz="2800" dirty="0" err="1" smtClean="0">
                <a:solidFill>
                  <a:schemeClr val="bg1"/>
                </a:solidFill>
              </a:rPr>
              <a:t>Кигинского</a:t>
            </a:r>
            <a:r>
              <a:rPr lang="ru-RU" sz="2800" dirty="0" smtClean="0">
                <a:solidFill>
                  <a:schemeClr val="bg1"/>
                </a:solidFill>
              </a:rPr>
              <a:t> района Республики Башкортостан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04856" cy="1343000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sz="1600" dirty="0" smtClean="0"/>
          </a:p>
          <a:p>
            <a:pPr algn="r"/>
            <a:endParaRPr lang="ru-RU" sz="1600" dirty="0"/>
          </a:p>
          <a:p>
            <a:pPr algn="r"/>
            <a:r>
              <a:rPr lang="ru-RU" sz="1600" dirty="0" smtClean="0"/>
              <a:t>Заведующий РМК МКУ Отдел образования </a:t>
            </a:r>
          </a:p>
          <a:p>
            <a:pPr algn="r"/>
            <a:r>
              <a:rPr lang="ru-RU" sz="1600" dirty="0" smtClean="0"/>
              <a:t>администрации МР </a:t>
            </a:r>
            <a:r>
              <a:rPr lang="ru-RU" sz="1600" dirty="0" err="1" smtClean="0"/>
              <a:t>Кигинский</a:t>
            </a:r>
            <a:r>
              <a:rPr lang="ru-RU" sz="1600" dirty="0" smtClean="0"/>
              <a:t> район РБ </a:t>
            </a:r>
          </a:p>
          <a:p>
            <a:pPr algn="r"/>
            <a:r>
              <a:rPr lang="ru-RU" sz="1600" dirty="0" err="1" smtClean="0"/>
              <a:t>Мухарямова</a:t>
            </a:r>
            <a:r>
              <a:rPr lang="ru-RU" sz="1600" dirty="0" smtClean="0"/>
              <a:t> </a:t>
            </a:r>
            <a:r>
              <a:rPr lang="ru-RU" sz="1600" dirty="0" err="1" smtClean="0"/>
              <a:t>Илюся</a:t>
            </a:r>
            <a:r>
              <a:rPr lang="ru-RU" sz="1600" dirty="0" smtClean="0"/>
              <a:t> Даниловна</a:t>
            </a:r>
            <a:endParaRPr lang="ru-RU" sz="1600" dirty="0"/>
          </a:p>
        </p:txBody>
      </p:sp>
      <p:pic>
        <p:nvPicPr>
          <p:cNvPr id="1026" name="Picture 2" descr="C:\Users\ZavMetod\Desktop\По наставничеству\pbZwLbhwY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0688"/>
            <a:ext cx="194421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ZavMetod\Desktop\По наставничеству\SxHH9011w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4" y="980728"/>
            <a:ext cx="42111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ZavMetod\Desktop\По наставничеству\ttdbEc6YKl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08" y="980728"/>
            <a:ext cx="4079239" cy="271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ZavMetod\Desktop\По наставничеству\Uyvu8NHVf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4" y="3245367"/>
            <a:ext cx="421117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ZavMetod\Desktop\По наставничеству\plSDeo23M5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105846" cy="30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ZavMetod\Desktop\По наставничеству\NrQ8bNC2nB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80" cy="317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ZavMetod\Desktop\По наставничеству\inOyL4AUMM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88640"/>
            <a:ext cx="4320480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ZavMetod\Desktop\По наставничеству\A-VS4pVHgV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0842"/>
            <a:ext cx="4104456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ZavMetod\Desktop\По наставничеству\EsSHPc76TM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1" y="3384162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9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ZavMetod\Desktop\По наставничеству\aMoKBMlGeF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16698"/>
            <a:ext cx="4176463" cy="37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avMetod\Desktop\По наставничеству\85224868-5505-4265-bbaa-048dbe1d08d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56049"/>
            <a:ext cx="4392488" cy="31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ZavMetod\Desktop\По наставничеству\-EF8DNies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2484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45024"/>
            <a:ext cx="4320480" cy="28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 flipV="1">
            <a:off x="914400" y="2996953"/>
            <a:ext cx="3352800" cy="5844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ZavMetod\Desktop\По наставничеству\Screenshot_20230904_142132_You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5245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ZavMetod\Desktop\По наставничеству\Screenshot_20230904_154859_YouTub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24110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899592" y="1828800"/>
            <a:ext cx="8244408" cy="3810000"/>
          </a:xfrm>
        </p:spPr>
        <p:txBody>
          <a:bodyPr/>
          <a:lstStyle/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Конкурсы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0446"/>
            <a:ext cx="273630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0446"/>
            <a:ext cx="3240360" cy="18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14622"/>
            <a:ext cx="2592156" cy="165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ZavMetod\Desktop\По наставничеству\oEkprJ9MM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9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38782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7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7" descr="C:\Users\ZavMetod\Desktop\По наставничеству\SDTa1B66xp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9685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392488" cy="30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ZavMetod\Desktop\2022-2023\Учитель года\f0fb02a1-a2e6-408a-9bbd-97aef93e7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24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3352800" cy="207640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ZavMetod\Desktop\По наставничеству\yrU81ESyI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8655"/>
            <a:ext cx="3943723" cy="29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ZavMetod\Desktop\По наставничеству\Avkg4choHRw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3792145" cy="26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ZavMetod\Desktop\По наставничеству\J1fT_hKNNk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0453"/>
            <a:ext cx="3384376" cy="29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3352800" cy="5676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76056" y="1484784"/>
            <a:ext cx="3816424" cy="17281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форум «Образование с позиции будущего»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ZavMetod\Desktop\По наставничеству\NTzmatxbU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032448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ZavMetod\Desktop\По наставничеству\BahuCQ-axu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032448" cy="317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0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551837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Times New Roman"/>
                <a:ea typeface="Calibri"/>
              </a:rPr>
              <a:t>24 наставнические пары: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effectLst/>
                <a:latin typeface="Times New Roman"/>
                <a:ea typeface="Calibri"/>
              </a:rPr>
              <a:t>в дошкольных образовательных учреждениях – 8;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effectLst/>
                <a:latin typeface="Times New Roman"/>
                <a:ea typeface="Calibri"/>
              </a:rPr>
              <a:t>в общеобразовательных организациях – 12;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effectLst/>
                <a:latin typeface="Times New Roman"/>
                <a:ea typeface="Calibri"/>
              </a:rPr>
              <a:t>в учреждениях дополнительного образования – 4.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50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28184" y="1340768"/>
            <a:ext cx="2592288" cy="43924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ZavMetod\Desktop\По наставничеству\yQ2gr0RCxI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3933056"/>
            <a:ext cx="3352800" cy="21602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Третий Республиканский педагогический марафон «СОТЫ»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7795"/>
            <a:ext cx="4603563" cy="345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03244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28403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0072"/>
            <a:ext cx="3456384" cy="479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1317"/>
            <a:ext cx="4104456" cy="296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8" y="548680"/>
            <a:ext cx="3905250" cy="259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528392" cy="28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4176464" cy="278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4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203239" cy="279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3230"/>
            <a:ext cx="3528392" cy="297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104456" cy="273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394471" cy="259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826976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344088"/>
            <a:ext cx="820891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Цель: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оказание практической помощи молодому специалисту в вопросах совершенствования теоретических и практических знаний и повышение его педагогического мастерства.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6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-1187648"/>
            <a:ext cx="7704856" cy="734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600" b="1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Задачи</a:t>
            </a:r>
            <a:r>
              <a:rPr lang="ru-RU" sz="16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• Продолжить формирование у молодого специалиста потребности в непрерывном самообразовании, к овладению новыми формами, методами, приёмами обучения и воспитания учащихся, умению практической реализации теоретических знаний.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• Помочь педагогу, опираясь в своей деятельности на достижения педагогической науки и передового педагогического опыта, творчески внедрять идеи в учебно-воспитательный процесс.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• Ликвидировать недостаток знаний, формировать профессиональные умения, необходимые для выполнения должностных функций.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• Способствовать формированию индивидуального стиля творческой деятельности; вооружить начинающего педагога конкретными знаниями и умениями применять теорию на практике. </a:t>
            </a:r>
            <a:endParaRPr lang="ru-RU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312368" cy="249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2061"/>
            <a:ext cx="3427487" cy="291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ООШ д.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Султановка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51962" y="1340768"/>
            <a:ext cx="3904076" cy="48965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ООШ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Кургашево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 пионеров и школьников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672408" cy="25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2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avMetod\Desktop\По наставничеству\WhatsApp Image 2023-09-05 at 20.49.25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6170"/>
            <a:ext cx="3384376" cy="32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5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35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СОШ </a:t>
            </a:r>
            <a:r>
              <a:rPr lang="ru-RU" sz="35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№2 </a:t>
            </a:r>
            <a:br>
              <a:rPr lang="ru-RU" sz="35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5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с. Верхние Киги</a:t>
            </a:r>
            <a:endParaRPr lang="ru-RU" sz="35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860032" y="2348880"/>
            <a:ext cx="3696006" cy="3289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ZavMetod\Desktop\По наставничеству\WhatsApp Image 2023-09-05 at 20.49.3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88843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914400" y="4005064"/>
            <a:ext cx="3352800" cy="11232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G:\ЗАВУЧ\IMG_20230906_083144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80728"/>
            <a:ext cx="3888431" cy="270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64027"/>
            <a:ext cx="3744416" cy="270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ZavMetod\Desktop\По наставничеству\b90fb0c6-babb-49cd-a663-a736878c941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8" y="3838330"/>
            <a:ext cx="3934409" cy="26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ZavMetod\Desktop\По наставничеству\5c330ead-2a91-429f-851e-fff8f22e3e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9879"/>
            <a:ext cx="3822509" cy="259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Семинары районных методических объединений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2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ZavMetod\Desktop\По наставничеству\0mY5dn2Bsg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96044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ZavMetod\Desktop\По наставничеству\4g9en8yjG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428283" cy="33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ZavMetod\Desktop\По наставничеству\4vzLwCyM-Y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8203"/>
            <a:ext cx="3894364" cy="29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ZavMetod\Desktop\По наставничеству\3tXOLRxLb2s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85" y="548680"/>
            <a:ext cx="3905250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255</TotalTime>
  <Words>189</Words>
  <Application>Microsoft Office PowerPoint</Application>
  <PresentationFormat>Экран (4:3)</PresentationFormat>
  <Paragraphs>52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Calibri</vt:lpstr>
      <vt:lpstr>Candara</vt:lpstr>
      <vt:lpstr>Symbol</vt:lpstr>
      <vt:lpstr>Times New Roman</vt:lpstr>
      <vt:lpstr>Волна</vt:lpstr>
      <vt:lpstr>       Реализация системы наставничества в образовательных организациях Кигинского района Республики Башкортостан</vt:lpstr>
      <vt:lpstr>Презентация PowerPoint</vt:lpstr>
      <vt:lpstr>Презентация PowerPoint</vt:lpstr>
      <vt:lpstr>Презентация PowerPoint</vt:lpstr>
      <vt:lpstr>   </vt:lpstr>
      <vt:lpstr>         </vt:lpstr>
      <vt:lpstr>Презентация PowerPoint</vt:lpstr>
      <vt:lpstr>Семинары районных методических объединений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системы наставничества в образовательных организациях Кигинского района Республики Башкортостан</dc:title>
  <dc:creator>ZavMetod</dc:creator>
  <cp:lastModifiedBy>User</cp:lastModifiedBy>
  <cp:revision>19</cp:revision>
  <dcterms:created xsi:type="dcterms:W3CDTF">2023-09-11T07:20:19Z</dcterms:created>
  <dcterms:modified xsi:type="dcterms:W3CDTF">2023-09-13T03:49:18Z</dcterms:modified>
</cp:coreProperties>
</file>