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4" r:id="rId6"/>
    <p:sldId id="265" r:id="rId7"/>
    <p:sldId id="263" r:id="rId8"/>
    <p:sldId id="262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оглавления" id="{6FA16AF3-80AF-430F-8CB0-662117E49038}">
          <p14:sldIdLst/>
        </p14:section>
        <p14:section name="Раздел 1" id="{4D02C900-5CBB-4629-818A-404C09EDBB5D}">
          <p14:sldIdLst>
            <p14:sldId id="257"/>
            <p14:sldId id="259"/>
            <p14:sldId id="261"/>
            <p14:sldId id="260"/>
            <p14:sldId id="264"/>
            <p14:sldId id="265"/>
            <p14:sldId id="263"/>
            <p14:sldId id="262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30T08:03:26.2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30T08:02:10.99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19 165 24575,'-7'-33'0,"4"22"0,0 1 0,1-1 0,1 0 0,-1 0 0,2 0 0,0-12 0,0-14 0,1 30 0,-1 12 0,0-3 0,0 0 0,-1-1 0,1 1 0,0 0 0,1 0 0,-1 0 0,0-1 0,0 1 0,1 0 0,-1 0 0,1-1 0,0 1 0,-1 0 0,1-1 0,0 1 0,0-1 0,0 1 0,0-1 0,0 1 0,0-1 0,2 2 0,0-2 0,1 1 0,0-1 0,-1 0 0,1 0 0,-1 0 0,1 0 0,0-1 0,6 1 0,-1 0 0,10 2 0,-1 2 0,0 0 0,0 1 0,0 1 0,-1 0 0,28 17 0,-30-14 0,1-2 0,0 0 0,1-1 0,0-1 0,0 0 0,0-1 0,22 3 0,40-11 0,-117 36 0,-184 102 0,147-97 0,69-36 0,1 0 0,-1 0 0,0-1 0,0 1 0,0-2 0,0 1 0,0-1 0,0 1 0,-1-2 0,1 1 0,-10-3 0,22 4 0,0 0 0,1-1 0,-1 0 0,0 0 0,0 0 0,1-1 0,-1 0 0,0-1 0,10-2 0,63-27 0,-29 11 0,-42 17 0,72-21 0,-73 23 0,0-1 0,1 1 0,-1 1 0,0-1 0,1 1 0,-1 1 0,0-1 0,0 1 0,9 2 0,-20-5 0,0 0 0,0-1 0,0 1 0,0-1 0,1 0 0,-1 0 0,1 0 0,0-1 0,-4-5 0,3 5 0,-1-1 0,1 0 0,0 1 0,-1 0 0,0 0 0,-7-4 0,2 4 0,0 1 0,-1 0 0,1 1 0,0 0 0,-1 1 0,1 0 0,-1 1 0,1 0 0,-1 0 0,-16 4 0,13-3 0,-1 0 0,1 0 0,-1-1 0,-19-4 0,31 2 0,1 0 0,0-1 0,0 1 0,0-1 0,0 0 0,0 0 0,0 0 0,1 0 0,0 0 0,-1 0 0,1 0 0,0 0 0,0-7 0,-3-3 0,-18-43 0,26 57 0,0 0 0,1-1 0,-1 1 0,0-1 0,1 0 0,-1 0 0,6-1 0,-3 1 0,10 1 0,0 1 0,0 0 0,-1 2 0,1 0 0,-1 1 0,1 0 0,28 15 0,17 5 0,-54-21 0,0-1 0,0-1 0,0 1 0,0-1 0,1-1 0,-1 1 0,0-1 0,1-1 0,-1 0 0,1 0 0,14-3 0,-64 24-1365,30-16-5461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04.269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3 163,'0'-7,"0"-9,7-1,9-6,8-4,7 1,5 6,3 6,2 6,0 3,-6 10,-3 4,0 7,-5 8,-8 7,-6 4,-7 3,-3 2,-2 1,-2 0,-1 0,1 0,0-1,0 0,0 0,-6-7,-2-2,1 0,-5-5,-8 0,-6-5,-6-5,3 1,0-3,-2-3,-2-4,-2-3,-2-2,6-8,8-10,8-9,8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07.85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324 1,'-7'0,"-9"0,-8 0,-8 0,-4 0,-3 0,-2 0,6 7,9 8,3 3,4 4,7 6,4 4,4 4,3 2,1 2,1 0,0 1,0-1,0 1,-1-1,1 0,-1 0,0 0,0 0,6-7,10-9,8-9,7-6,6-6,2-2,1-2,2-1,-1 0,1 1,-2 0,1 0,-8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19.071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25.127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0 125,'0'-7,"0"-9,0-8,7-1,9 5,8 5,7 5,5 5,3 2,2 3,0 1,1 0,-1 0,0 0,-8 6,-8 9,-10 9,-6 6,-6 6,-2 2,-2 1,-1 2,-7-8,-8-2,-2 1,3 0,-3-5,3 0,2 2,-1-5,0 1,-3-4,1 0,-3-3,-5-5,-5-4,-4-5,-3-3,-2-1,12-2,18 0,10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30.528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400 47,'-7'0,"-9"0,-8 0,-8 0,-4 0,4 7,0 2,-1 7,-2 0,6 4,7 6,8 5,5 3,-1 4,0 2,2 0,2 1,3-1,1 1,1-1,1 0,0 0,8-7,1-2,7-6,0-2,5-3,4-6,6-6,4-3,3-3,2-2,0-1,1 0,-14 0,-18 1,-17-1,-14 1,-11 6,-5 3,-4 0,-1-2,-1-9,9-10,2-4,7-6,8-5,7-6,5-3,4-3,2-1,2-1,-7 7,-3 2,1 0,1-1,2-2,1-2,1-1,2-1,0-1,0 0,0 0,7 7,9 9,9 8,6 8,5 4,3 3,2 3,1-1,-8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49.389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42,'7'0,"9"0,8 0,0-6,3-4,4 2,3 1,2 2,3 1,0 3,1 0,1 1,-8 7,-8 10,-9 7,-15 1,-6 3,-10-4,-2 1,2 3,4 3,-4-3,1 0,4 2,2 2,4 4,-6-6,0 0,-5 1,-7 2,-7-4,2-1,-1-5,-3-6,-3-6,-2-6,12-2,16-3,17-1,13 0,10 0,6 0,4 0,0 1,-5-7,-10-9,-3-2,1 3,-3-4,1 3,-3-4,-5-5,-6-5,-3-4,-3-3,-3-2,0-1,-1-1,0 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5:52.435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284 0,'-6'0,"-10"0,-8 0,-8 0,-4 0,4 7,0 9,-1 1,6 5,6 6,8 4,5 4,5 3,2 0,2 2,0 0,1-1,-1 0,0 1,-1-1,7-7,2-2,7 0,0 2,4-5,5-7,6-7,4-7,3-3,1-3,2-2,0 0,-1 0,1-1,-1 1,-7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1:33.201"/>
    </inkml:context>
    <inkml:brush xml:id="br0">
      <inkml:brushProperty name="width" value="0.1" units="cm"/>
      <inkml:brushProperty name="height" value="0.6" units="cm"/>
      <inkml:brushProperty name="color" value="#333333"/>
      <inkml:brushProperty name="ignorePressure" value="1"/>
      <inkml:brushProperty name="inkEffects" value="pencil"/>
    </inkml:brush>
  </inkml:definitions>
  <inkml:trace contextRef="#ctx0" brushRef="#br0">1 123,'11'-52,"4"-18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3:01.453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14,'0'-6,"0"-1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30T08:03:27.7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3:02.505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1 1,'18'0,"7"0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3:03.292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38 39,'-16'-17,"-6"-5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3:41.518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57 1,'-24'3,"-8"0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24:29.646"/>
    </inkml:context>
    <inkml:brush xml:id="br0">
      <inkml:brushProperty name="width" value="0.1" units="cm"/>
      <inkml:brushProperty name="height" value="0.2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1 120,'0'0,"0"-3,0-3,0-4,0-3,0-4,0-3,0-1,0 4,0 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31T01:39:32.76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8899 1157 24575,'-876'0'0,"831"-3"0,0-1 0,-53-13 0,9 2 0,42 5 0,2-1 0,-66-26 0,36 11 0,10 9 0,1 2 0,-78-6 0,75 12 0,-30-3 0,-81-15 0,134 20 0,0 1 0,0 2 0,-87 5 0,85 1 0,0-2 0,0-2 0,-66-12 0,-72-13 0,26 5 0,20 6 0,-4 0 0,110 10 0,2 1 0,-1-1 0,1-2 0,-56-21 0,-16-12 0,77 33 0,1-1 0,0-1 0,0-1 0,1-1 0,1-1 0,0-1 0,-30-25 0,30 20 0,-1 1 0,-45-26 0,-26-20 0,1-2 0,64 48 0,2-1 0,-42-38 0,55 44 0,0 1 0,-1 0 0,-1 1 0,0 1 0,0 0 0,-1 1 0,0 1 0,-23-8 0,0 4 0,0 1 0,-70-8 0,89 15 0,1-1 0,0-1 0,-37-16 0,39 14 0,-1 0 0,-1 2 0,1 0 0,-25-3 0,-13 4 0,-97 7 0,-32-3 0,89-18 0,73 12 0,0 2 0,-31-3 0,-4 5 0,12 1 0,0-2 0,-53-12 0,37 7 0,-1 2 0,0 2 0,-114 8 0,46 0 0,-463-3 0,570 2 0,0 1 0,0 0 0,-28 9 0,23-5 0,-51 5 0,-36-13 0,86-1 0,1 1 0,-1 1 0,0 2 0,-38 8 0,55-6 0,1 1 0,0 0 0,-24 14 0,27-13 0,-1 0 0,0-1 0,0-1 0,0 1 0,-1-2 0,-14 4 0,-84-1 0,85-7 0,1 2 0,-1 1 0,0 1 0,-24 6 0,-4 5 0,-293 90 0,283-81 0,32-14 0,1 2 0,0 1 0,1 1 0,1 2 0,-40 26 0,4 4 0,46-35 0,1 1 0,1 1 0,0 0 0,0 2 0,1-1 0,-19 25 0,-25 28 0,46-54 0,0 2 0,1-1 0,0 2 0,-9 16 0,-136 238 0,142-237 0,1 1 0,2 0 0,0 0 0,-9 52 0,13-34 0,3 0 0,1 0 0,3 1 0,5 51 0,-1 10 0,-2-76 0,1 0 0,1 0 0,16 66 0,-12-65 0,-2 1 0,-2-1 0,-1 1 0,-4 41 0,4 66 0,2-127 0,0-1 0,1 1 0,0-1 0,2 1 0,0-1 0,13 22 0,3 9 0,-9-17 0,0-1 0,2-1 0,1 0 0,1-1 0,2-1 0,43 48 0,-42-55 0,-6-4 0,1 0 0,1-2 0,0 0 0,1-1 0,0 0 0,27 13 0,-14-12 0,-12-4 0,0-2 0,1 0 0,0-1 0,0-1 0,0-1 0,1-1 0,40 5 0,323-9 0,-172-4 0,264 3 0,-450 1 0,-1 2 0,0 1 0,28 7 0,-24-4 0,52 5 0,-34-9 0,-8-2 0,72 13 0,144 35 0,-199-40 0,1-3 0,0-2 0,112-7 0,-48 0 0,80 6 0,202-7 0,-327-5 0,-1-3 0,96-30 0,-58 14 0,-95 23 0,250-51 0,-195 42 0,89-31 0,-108 27 0,2 3 0,-1 2 0,91-9 0,1 3 0,-97 11 0,65-4 0,721 11 0,-401 3 0,-294 1 0,155-7 0,-159-19 0,-76 11 0,8-1 0,-20 2 0,0 3 0,68-3 0,-58 9 0,0-3 0,60-12 0,-54 9 0,0 2 0,125 6 0,40-2 0,-108-17 0,-78 11 0,68-4 0,-76 11 0,-12 2 0,0-2 0,0-1 0,0-1 0,26-7 0,6-3 0,71-6 0,-17 2 0,-43 5 0,0-4 0,-2-3 0,1-2 0,67-34 0,-77 30 0,-35 17 0,-1-1 0,0-1 0,0-1 0,34-25 0,-17 6 0,-24 21 0,0-2 0,0 1 0,-1-2 0,-1 1 0,0-2 0,0 1 0,-1-2 0,10-16 0,-10 9 0,-1-1 0,-1 1 0,-1-1 0,-1-1 0,-1 1 0,-1-1 0,0 0 0,-2 0 0,-1 0 0,-2-29 0,-1 0 0,-1 1 0,-3 1 0,-18-76 0,20 115 0,0 1 0,-1 0 0,0 0 0,0 0 0,-2 0 0,1 1 0,-1 0 0,0 0 0,-1 1 0,0 0 0,-10-8 0,7 7 0,0 0 0,0 1 0,-1 0 0,0 0 0,0 2 0,-1 0 0,0 0 0,-21-6 0,1 7 0,1 1 0,-1 2 0,0 2 0,-43 3 0,30 0 0,-52-4 0,94 0 7,0 1 0,0-1 0,0 0 0,0 0 0,0 0 1,0-1-1,0 1 0,1-1 0,-1 0 0,0 0 0,1 0 0,0-1 0,-1 1 0,1-1 0,0 0 0,-3-3 0,0-2-255,0 0 1,1-1-1,0 1 1,0-1-1,-5-13 1,1-3-6579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31T01:39:34.91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07:22:21.8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0 338 24575,'0'-8'0,"1"0"0,0 0 0,0 0 0,0 0 0,1 0 0,0 0 0,1 0 0,0 1 0,0-1 0,0 1 0,1 0 0,0 0 0,1 0 0,-1 0 0,1 1 0,11-11 0,-8 10 0,0 1 0,0-1 0,1 1 0,0 1 0,0 0 0,0 0 0,1 1 0,-1 0 0,1 1 0,0 0 0,0 0 0,18-1 0,-7 1 0,55-7 0,-71 9 0,0 0 0,0 0 0,0-1 0,0 0 0,0 0 0,0 0 0,0 0 0,-1-1 0,1 0 0,6-5 0,-11 8 0,1-1 0,-1 1 0,1-1 0,-1 1 0,0-1 0,1 1 0,-1-1 0,0 0 0,1 1 0,-1-1 0,0 1 0,0-1 0,0 0 0,1 1 0,-1-1 0,0 0 0,0 1 0,0-1 0,0 0 0,0 1 0,0-1 0,0 0 0,0 1 0,-1-1 0,1 0 0,0 1 0,0-1 0,-1 1 0,1-1 0,-1 0 0,-18-18 0,-28-3 0,2 9 0,-74-10 0,116 22 0,0 1 0,0-1 0,0 1 0,0 0 0,0-1 0,0 1 0,0 1 0,0-1 0,0 0 0,0 1 0,0 0 0,0-1 0,0 1 0,0 0 0,0 1 0,1-1 0,-1 0 0,0 1 0,1 0 0,-1-1 0,1 1 0,0 0 0,-1 0 0,1 0 0,0 1 0,0-1 0,0 1 0,1-1 0,-1 1 0,1-1 0,-1 1 0,1 0 0,0 0 0,0 0 0,0-1 0,-1 6 0,-1 10 0,1 0 0,1 0 0,0 0 0,1 0 0,3 20 0,-1-10 0,-2 2 0,0 0 0,-9 59 0,8-88 0,1 1 0,-1 0 0,1-1 0,-1 1 0,1 0 0,0 0 0,0-1 0,0 1 0,0 0 0,0 0 0,1-1 0,-1 1 0,0 0 0,1-1 0,-1 1 0,1 0 0,-1-1 0,1 1 0,0 0 0,0-1 0,0 0 0,1 3 0,0-4 0,-1 1 0,0-1 0,1 1 0,-1-1 0,1 0 0,-1 1 0,0-1 0,1 0 0,-1 0 0,1 0 0,-1 0 0,1 0 0,-1 0 0,1-1 0,-1 1 0,0 0 0,1-1 0,-1 1 0,0-1 0,3-1 0,6-3 0,1-1 0,-1 0 0,-1-1 0,1 0 0,9-9 0,2-2 0,-1-2 0,0 0 0,-1-1 0,-1-1 0,-1-1 0,-2 0 0,17-32 0,-27 32 0,-16 26 0,-23 32 0,16-13 0,1 0 0,1 1 0,1 1 0,0 1 0,2 0 0,-15 42 0,27-64 0,-7 20 0,8-23 0,0 0 0,0 0 0,0 0 0,-1-1 0,1 1 0,0 0 0,0 0 0,0 0 0,0 0 0,0 0 0,0 0 0,0-1 0,-1 1 0,1 0 0,0 0 0,0 0 0,0 0 0,0 0 0,-1 0 0,1 0 0,0 0 0,0 0 0,0 0 0,0 0 0,-1 0 0,1 0 0,0 0 0,0 0 0,0 0 0,-1 0 0,1 0 0,0 0 0,0 0 0,0 0 0,0 0 0,-1 0 0,1 0 0,0 0 0,0 0 0,0 0 0,0 0 0,-1 1 0,-2-73 0,9-108 0,-21 236-1365,6-24-5461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07:22:23.9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7:37.68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7:38.775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7:40.28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7:46.295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30T08:07:46.51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30T08:01:41.74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162 119 24575,'-9'0'12,"-1"0"0,1-1 0,-1 0 0,1 0 0,-1-1 0,1-1 0,0 1 0,0-2 0,-11-4 0,16 6-80,0-1 1,0 1-1,1-1 1,-1 0-1,1 0 1,-1 0-1,1 0 1,0-1-1,0 1 1,1-1-1,-1 0 1,1 0-1,-1 0 1,1 0-1,1 0 1,-1 0-1,0-1 1,1 1-1,0-1 1,0 1-1,0-5 1,0-3-6759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30T08:01:46.19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0 132 24575,'0'-115'0,"1"114"0,0 0 0,-1 0 0,1 0 0,0 0 0,0 0 0,0 1 0,0-1 0,0 0 0,0 0 0,0 1 0,0-1 0,0 0 0,0 1 0,1-1 0,-1 1 0,0 0 0,0-1 0,1 1 0,-1 0 0,0 0 0,0 0 0,3 0 0,29-4 0,-30 4 0,1 1 0,-1-1 0,1 1 0,-1 0 0,1 0 0,-1 0 0,0 0 0,0 1 0,6 3 0,18 6 0,15-3 0,0-2 0,60 2 0,-30-4 0,-59-2 0,-1 0 0,0 1 0,-1 0 0,1 1 0,0 1 0,11 5 0,25 10 0,-80 6 0,1-10 0,-1-2 0,-52 17 0,-42 17 0,113-42 0,2 1 0,-1-1 0,1 2 0,0 0 0,0 0 0,1 1 0,-15 16 0,2 15 0,22-38 0,0 0 0,0 0 0,1 0 0,-1 0 0,0-1 0,1 1 0,0 0 0,-1 0 0,1 0 0,0 0 0,0 0 0,0 0 0,0 0 0,0 0 0,1 0 0,-1 0 0,0 0 0,1 0 0,0 0 0,1 3 0,-3-7 0,1 1 0,-1 0 0,1-1 0,0 1 0,0-1 0,-1 1 0,1-1 0,0 1 0,0 0 0,0-1 0,1 1 0,-1-1 0,0 1 0,0-1 0,1 1 0,-1 0 0,1-1 0,-1 1 0,1 0 0,0-1 0,-1 1 0,1 0 0,2-2 0,21-28 0,-8 20 0,1 1 0,-1 1 0,1 0 0,1 1 0,0 1 0,21-6 0,46-20 0,-58 17 0,25-11 0,-49 25 0,-1 1 0,1 0 0,0 0 0,0 0 0,-1 1 0,1-1 0,0 1 0,0-1 0,0 1 0,0 0 0,0 0 0,0 0 0,0 1 0,5 0 0,-54-15 0,0 1 0,-81-11 0,46 10 0,80 13 0,0 1 0,0 0 0,0-1 0,0 1 0,0 0 0,0-1 0,0 0 0,0 1 0,0-1 0,0 1 0,0-1 0,0 0 0,1 0 0,-1 1 0,0-1 0,0 0 0,1 0 0,-1 0 0,1 0 0,-1 0 0,1 0 0,-1 0 0,1 0 0,-1 0 0,1 0 0,0 0 0,0 0 0,0 0 0,-1-1 0,1 1 0,0 0 0,0 0 0,1-2 0,-1 2 0,0 1 0,0-1 0,0 0 0,0 0 0,0 0 0,0 0 0,0 1 0,0-1 0,-1 0 0,1 0 0,0 0 0,0 0 0,-1 1 0,1-1 0,0 0 0,-1 0 0,1 1 0,-1-1 0,1 0 0,-1 1 0,1-1 0,-1 0 0,0 1 0,1-1 0,-1 1 0,0-1 0,0 0 0,-2 2-1365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D16EE-690D-4156-8CD7-527FBA5A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F93412-5888-4EF4-A063-DE03E65B9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3E8146-BD9A-4C16-AB7D-9C0ECEDE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FC2D36-F019-4064-BE20-47BDCF95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D9FD23-CA20-4D21-9C2B-C9626A9A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4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E5EE9-C00D-469B-9CAD-B20AB5E6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3B2443-C633-4CFC-A8CF-EDF5AE99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89B698-A7F6-43B8-827B-793031DC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8AA845-8B42-4A53-8DE9-A2CC7838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0A6CE7-A035-4B48-BFD7-3B1270B8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37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0955408-0F56-436E-9CAE-9686F0E5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346BF6-96FF-4D1A-AB16-903369BD7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58F62F-E919-44A8-9BA6-C84FE13A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05FD5-8D3E-49B1-A921-F9424008A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BFB584-4A33-4A80-BA4E-1602F60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10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1D17E-95B4-4075-B23C-A31489CD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C5B493-76B5-4B64-B09F-A3036A64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360364-0826-4854-878E-8A6059EC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21B6B2-EA6C-4473-8E09-0EA4F991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745E4C-340D-4475-9A22-41935AC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9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2BDB72-3FE5-4F14-A2D3-82EB42F6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02EB91-5572-4DC1-9D11-EEFE364CE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5B28AD-7CF1-4615-95B1-93122308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B72340-5832-4976-9D5E-E522C47E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73B63D-5D46-490D-912D-AA19FAA3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93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97E92-7494-4021-BE50-AC561EB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62AE29-07D1-432D-9BAB-D75E1E60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9CF91F-3329-40AD-A40F-356EF1E59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A4B274-5455-458B-98BF-C314A215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A64A6F-C804-4BBC-A93B-D5F1C514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417F58-8737-4D3E-B704-A7077BA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8F7B9-9CC8-4C12-A1DD-EEC17FD4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4C3FE1-A284-4ECD-AD15-B73A73D77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060EEE-4A8C-4BD7-BFB0-C6F81C4F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D16595-ECEE-4B49-9EE2-2955D2421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1E6437-30CB-49E3-80EC-57E70C8D9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44CCCC-D27B-4895-841F-B64EEA02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79F7201-D752-41A6-AF39-F988F3D7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06281E-0245-4FAA-B759-23994BF4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0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6792C-7D6F-4DA0-8235-DBC74C52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92E309-4935-457D-94D9-61C1EFAD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34017C-B37A-4CA6-80A5-1707C6FF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D0D6C6A-8059-4A0B-AEFB-64A0F10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11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3189213-BF68-445B-8C08-24B2405A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075E18-AC44-45E9-B392-CFE87353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C5E495C-8D98-4E98-AD07-88769D66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5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29711-5CEC-4A94-AE4A-F7B22D573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BA53E7-3D69-4A57-9D7D-A0775832D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20903-D912-4D03-BDC9-61F6DEBB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3F5F5F-2AFA-4B18-B9B0-45E7C8B1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BA3233-A92D-4DA1-8219-0C7B290F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614C24-25BA-4B6C-84C1-AF0918A1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4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927D1-1BFA-4C71-8C23-643B5991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A743B2E-A1F3-484A-863E-D54F2FEE9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0E6BFD-4DEC-4351-BBF2-776DC88CD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8311EC-31C5-44FD-8EC6-A40134A0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2744D4-9973-4AED-9477-AAB154A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B0B90-B78A-4CDD-B648-236F648F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E06DD9-36DB-4300-916A-D1525DCA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4DB72B-A190-408B-AB8D-4CA4715C4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0C2C27-E99D-4AC3-886A-82DE695DA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78ED-0E2B-4EE6-ABA3-15F961D57706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F9A3C9-D22D-42A1-A5A3-4CAA8514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012B96-02B3-455D-A09C-3CA87644A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https://resh.edu.ru/uploads/lesson_extract/6083/20190417115604/OEBPS/objects/c_geom_11_3_1/96fc604a-f1c1-45f7-a354-6cac37d62011.png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https://sun9-east.userapi.com/sun9-75/s/v1/ig2/0SlkLd6RMmeC8t3BTsooONQzTGNB4jZ9LiouIwZsMrPXGf8e8sjv5FOOGyRq9KAVjhrGicJbp3q30BS9qaFqwGm9.jpg?size=612x138&amp;quality=95&amp;type=album" TargetMode="External"/><Relationship Id="rId11" Type="http://schemas.openxmlformats.org/officeDocument/2006/relationships/image" Target="https://resh.edu.ru/uploads/lesson_extract/6083/20190417115604/OEBPS/objects/c_geom_11_3_1/800d0736-3994-4a68-a1ee-f6876e3adb40.png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https://resh.edu.ru/uploads/lesson_extract/6083/20190417115604/OEBPS/objects/c_geom_11_3_1/bccda808-3f2d-467e-bf54-1ccf484b76a1.pn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https://sun9-55.userapi.com/impg/D8I92KCc_J02jhNFpKr_3bfKvWNHge0wr6H-ng/Q2hU9tbjn2g.jpg?size=814x209&amp;quality=95&amp;sign=f4e964b97ab3afec1d75508a502e8c0d&amp;type=album" TargetMode="External"/><Relationship Id="rId3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10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https://resh.edu.ru/uploads/lesson_extract/6083/20190417115604/OEBPS/objects/c_geom_11_3_1/a0795104-408c-408b-aa59-d1a3d669d1e5.png" TargetMode="External"/><Relationship Id="rId18" Type="http://schemas.openxmlformats.org/officeDocument/2006/relationships/customXml" Target="../ink/ink1.xml"/><Relationship Id="rId26" Type="http://schemas.openxmlformats.org/officeDocument/2006/relationships/image" Target="../media/image29.png"/><Relationship Id="rId3" Type="http://schemas.openxmlformats.org/officeDocument/2006/relationships/image" Target="../media/image20.jpeg"/><Relationship Id="rId21" Type="http://schemas.openxmlformats.org/officeDocument/2006/relationships/customXml" Target="../ink/ink3.xml"/><Relationship Id="rId7" Type="http://schemas.openxmlformats.org/officeDocument/2006/relationships/image" Target="https://resh.edu.ru/uploads/lesson_extract/6083/20190417115604/OEBPS/objects/c_geom_11_3_1/36c3c06e-edbb-494c-89ae-ec6ce10fb4cc.png" TargetMode="External"/><Relationship Id="rId12" Type="http://schemas.openxmlformats.org/officeDocument/2006/relationships/image" Target="../media/image24.png"/><Relationship Id="rId17" Type="http://schemas.openxmlformats.org/officeDocument/2006/relationships/image" Target="https://resh.edu.ru/uploads/lesson_extract/6083/20190417115604/OEBPS/objects/c_geom_11_3_1/96fc604a-f1c1-45f7-a354-6cac37d62011.png" TargetMode="External"/><Relationship Id="rId25" Type="http://schemas.openxmlformats.org/officeDocument/2006/relationships/customXml" Target="../ink/ink5.xml"/><Relationship Id="rId2" Type="http://schemas.openxmlformats.org/officeDocument/2006/relationships/image" Target="../media/image1.jpg"/><Relationship Id="rId16" Type="http://schemas.openxmlformats.org/officeDocument/2006/relationships/image" Target="../media/image8.png"/><Relationship Id="rId20" Type="http://schemas.openxmlformats.org/officeDocument/2006/relationships/customXml" Target="../ink/ink2.xml"/><Relationship Id="rId29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https://resh.edu.ru/uploads/lesson_extract/6083/20190417115604/OEBPS/objects/c_geom_11_3_1/bd15264b-861a-4aaa-ae16-7a393c494012.png" TargetMode="External"/><Relationship Id="rId24" Type="http://schemas.openxmlformats.org/officeDocument/2006/relationships/image" Target="../media/image28.png"/><Relationship Id="rId5" Type="http://schemas.openxmlformats.org/officeDocument/2006/relationships/image" Target="../media/image21.png"/><Relationship Id="rId15" Type="http://schemas.openxmlformats.org/officeDocument/2006/relationships/image" Target="https://resh.edu.ru/uploads/lesson_extract/6083/20190417115604/OEBPS/objects/c_geom_11_3_1/99d6d649-ce90-4da3-a248-8397df7fa8a5.png" TargetMode="External"/><Relationship Id="rId23" Type="http://schemas.openxmlformats.org/officeDocument/2006/relationships/customXml" Target="../ink/ink4.xml"/><Relationship Id="rId28" Type="http://schemas.openxmlformats.org/officeDocument/2006/relationships/image" Target="../media/image30.png"/><Relationship Id="rId10" Type="http://schemas.openxmlformats.org/officeDocument/2006/relationships/image" Target="../media/image23.png"/><Relationship Id="rId19" Type="http://schemas.openxmlformats.org/officeDocument/2006/relationships/image" Target="../media/image26.png"/><Relationship Id="rId4" Type="http://schemas.openxmlformats.org/officeDocument/2006/relationships/image" Target="https://resh.edu.ru/uploads/lesson_extract/6083/20190417115604/OEBPS/objects/c_geom_11_3_1/67540c86-17a7-4c03-ad8f-600e7e4a9037.jpeg" TargetMode="External"/><Relationship Id="rId9" Type="http://schemas.openxmlformats.org/officeDocument/2006/relationships/image" Target="https://resh.edu.ru/uploads/lesson_extract/6083/20190417115604/OEBPS/objects/c_geom_11_3_1/800d0736-3994-4a68-a1ee-f6876e3adb40.png" TargetMode="External"/><Relationship Id="rId14" Type="http://schemas.openxmlformats.org/officeDocument/2006/relationships/image" Target="../media/image25.png"/><Relationship Id="rId22" Type="http://schemas.openxmlformats.org/officeDocument/2006/relationships/image" Target="../media/image27.png"/><Relationship Id="rId27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0.png"/><Relationship Id="rId18" Type="http://schemas.openxmlformats.org/officeDocument/2006/relationships/customXml" Target="../ink/ink15.xml"/><Relationship Id="rId26" Type="http://schemas.openxmlformats.org/officeDocument/2006/relationships/image" Target="../media/image43.png"/><Relationship Id="rId39" Type="http://schemas.openxmlformats.org/officeDocument/2006/relationships/image" Target="../media/image51.png"/><Relationship Id="rId21" Type="http://schemas.openxmlformats.org/officeDocument/2006/relationships/image" Target="../media/image40.png"/><Relationship Id="rId34" Type="http://schemas.openxmlformats.org/officeDocument/2006/relationships/image" Target="../media/image47.png"/><Relationship Id="rId42" Type="http://schemas.openxmlformats.org/officeDocument/2006/relationships/image" Target="../media/image54.png"/><Relationship Id="rId47" Type="http://schemas.openxmlformats.org/officeDocument/2006/relationships/image" Target="../media/image35.png"/><Relationship Id="rId50" Type="http://schemas.openxmlformats.org/officeDocument/2006/relationships/image" Target="../media/image62.png"/><Relationship Id="rId55" Type="http://schemas.openxmlformats.org/officeDocument/2006/relationships/image" Target="../media/image65.png"/><Relationship Id="rId7" Type="http://schemas.openxmlformats.org/officeDocument/2006/relationships/image" Target="../media/image330.png"/><Relationship Id="rId2" Type="http://schemas.openxmlformats.org/officeDocument/2006/relationships/image" Target="../media/image1.jpg"/><Relationship Id="rId16" Type="http://schemas.openxmlformats.org/officeDocument/2006/relationships/customXml" Target="../ink/ink14.xml"/><Relationship Id="rId29" Type="http://schemas.openxmlformats.org/officeDocument/2006/relationships/customXml" Target="../ink/ink20.xml"/><Relationship Id="rId11" Type="http://schemas.openxmlformats.org/officeDocument/2006/relationships/image" Target="../media/image350.png"/><Relationship Id="rId24" Type="http://schemas.openxmlformats.org/officeDocument/2006/relationships/image" Target="../media/image32.png"/><Relationship Id="rId32" Type="http://schemas.openxmlformats.org/officeDocument/2006/relationships/image" Target="../media/image46.png"/><Relationship Id="rId37" Type="http://schemas.openxmlformats.org/officeDocument/2006/relationships/image" Target="../media/image49.png"/><Relationship Id="rId40" Type="http://schemas.openxmlformats.org/officeDocument/2006/relationships/image" Target="../media/image52.png"/><Relationship Id="rId45" Type="http://schemas.openxmlformats.org/officeDocument/2006/relationships/image" Target="../media/image33.png"/><Relationship Id="rId53" Type="http://schemas.openxmlformats.org/officeDocument/2006/relationships/image" Target="../media/image63.png"/><Relationship Id="rId58" Type="http://schemas.openxmlformats.org/officeDocument/2006/relationships/image" Target="../media/image42.png"/><Relationship Id="rId5" Type="http://schemas.openxmlformats.org/officeDocument/2006/relationships/image" Target="../media/image320.png"/><Relationship Id="rId19" Type="http://schemas.openxmlformats.org/officeDocument/2006/relationships/image" Target="../media/image39.png"/><Relationship Id="rId4" Type="http://schemas.openxmlformats.org/officeDocument/2006/relationships/customXml" Target="../ink/ink8.xml"/><Relationship Id="rId9" Type="http://schemas.openxmlformats.org/officeDocument/2006/relationships/image" Target="../media/image340.png"/><Relationship Id="rId14" Type="http://schemas.openxmlformats.org/officeDocument/2006/relationships/customXml" Target="../ink/ink13.xml"/><Relationship Id="rId22" Type="http://schemas.openxmlformats.org/officeDocument/2006/relationships/customXml" Target="../ink/ink17.xml"/><Relationship Id="rId27" Type="http://schemas.openxmlformats.org/officeDocument/2006/relationships/customXml" Target="../ink/ink19.xml"/><Relationship Id="rId30" Type="http://schemas.openxmlformats.org/officeDocument/2006/relationships/image" Target="../media/image45.png"/><Relationship Id="rId35" Type="http://schemas.openxmlformats.org/officeDocument/2006/relationships/customXml" Target="../ink/ink23.xml"/><Relationship Id="rId43" Type="http://schemas.openxmlformats.org/officeDocument/2006/relationships/image" Target="../media/image55.png"/><Relationship Id="rId48" Type="http://schemas.openxmlformats.org/officeDocument/2006/relationships/image" Target="../media/image351.png"/><Relationship Id="rId56" Type="http://schemas.openxmlformats.org/officeDocument/2006/relationships/image" Target="../media/image66.png"/><Relationship Id="rId8" Type="http://schemas.openxmlformats.org/officeDocument/2006/relationships/customXml" Target="../ink/ink10.xml"/><Relationship Id="rId51" Type="http://schemas.openxmlformats.org/officeDocument/2006/relationships/image" Target="../media/image8.png"/><Relationship Id="rId3" Type="http://schemas.openxmlformats.org/officeDocument/2006/relationships/image" Target="../media/image31.png"/><Relationship Id="rId12" Type="http://schemas.openxmlformats.org/officeDocument/2006/relationships/customXml" Target="../ink/ink12.xml"/><Relationship Id="rId17" Type="http://schemas.openxmlformats.org/officeDocument/2006/relationships/image" Target="../media/image38.png"/><Relationship Id="rId25" Type="http://schemas.openxmlformats.org/officeDocument/2006/relationships/customXml" Target="../ink/ink18.xml"/><Relationship Id="rId33" Type="http://schemas.openxmlformats.org/officeDocument/2006/relationships/customXml" Target="../ink/ink22.xml"/><Relationship Id="rId38" Type="http://schemas.openxmlformats.org/officeDocument/2006/relationships/image" Target="../media/image50.png"/><Relationship Id="rId46" Type="http://schemas.openxmlformats.org/officeDocument/2006/relationships/image" Target="../media/image34.png"/><Relationship Id="rId20" Type="http://schemas.openxmlformats.org/officeDocument/2006/relationships/customXml" Target="../ink/ink16.xml"/><Relationship Id="rId41" Type="http://schemas.openxmlformats.org/officeDocument/2006/relationships/image" Target="../media/image53.png"/><Relationship Id="rId54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15" Type="http://schemas.openxmlformats.org/officeDocument/2006/relationships/image" Target="../media/image37.png"/><Relationship Id="rId23" Type="http://schemas.openxmlformats.org/officeDocument/2006/relationships/image" Target="../media/image41.png"/><Relationship Id="rId28" Type="http://schemas.openxmlformats.org/officeDocument/2006/relationships/image" Target="../media/image44.png"/><Relationship Id="rId36" Type="http://schemas.openxmlformats.org/officeDocument/2006/relationships/image" Target="../media/image48.png"/><Relationship Id="rId49" Type="http://schemas.openxmlformats.org/officeDocument/2006/relationships/image" Target="../media/image61.png"/><Relationship Id="rId57" Type="http://schemas.openxmlformats.org/officeDocument/2006/relationships/image" Target="../media/image36.png"/><Relationship Id="rId10" Type="http://schemas.openxmlformats.org/officeDocument/2006/relationships/customXml" Target="../ink/ink11.xml"/><Relationship Id="rId31" Type="http://schemas.openxmlformats.org/officeDocument/2006/relationships/customXml" Target="../ink/ink21.xml"/><Relationship Id="rId44" Type="http://schemas.openxmlformats.org/officeDocument/2006/relationships/image" Target="../media/image56.png"/><Relationship Id="rId52" Type="http://schemas.openxmlformats.org/officeDocument/2006/relationships/image" Target="https://resh.edu.ru/uploads/lesson_extract/6083/20190417115604/OEBPS/objects/c_geom_11_3_1/96fc604a-f1c1-45f7-a354-6cac37d62011.pn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18" Type="http://schemas.openxmlformats.org/officeDocument/2006/relationships/image" Target="../media/image420.png"/><Relationship Id="rId3" Type="http://schemas.openxmlformats.org/officeDocument/2006/relationships/image" Target="../media/image57.png"/><Relationship Id="rId21" Type="http://schemas.openxmlformats.org/officeDocument/2006/relationships/image" Target="../media/image59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17" Type="http://schemas.openxmlformats.org/officeDocument/2006/relationships/image" Target="https://resh.edu.ru/uploads/lesson_extract/6083/20190417115604/OEBPS/objects/c_geom_11_3_1/800d0736-3994-4a68-a1ee-f6876e3adb40.png" TargetMode="External"/><Relationship Id="rId2" Type="http://schemas.openxmlformats.org/officeDocument/2006/relationships/image" Target="../media/image1.jpg"/><Relationship Id="rId16" Type="http://schemas.openxmlformats.org/officeDocument/2006/relationships/image" Target="../media/image7.png"/><Relationship Id="rId20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24" Type="http://schemas.openxmlformats.org/officeDocument/2006/relationships/image" Target="../media/image67.png"/><Relationship Id="rId5" Type="http://schemas.openxmlformats.org/officeDocument/2006/relationships/image" Target="../media/image670.png"/><Relationship Id="rId15" Type="http://schemas.openxmlformats.org/officeDocument/2006/relationships/image" Target="https://sun9-55.userapi.com/impg/D8I92KCc_J02jhNFpKr_3bfKvWNHge0wr6H-ng/Q2hU9tbjn2g.jpg?size=814x209&amp;quality=95&amp;sign=f4e964b97ab3afec1d75508a502e8c0d&amp;type=album" TargetMode="External"/><Relationship Id="rId23" Type="http://schemas.openxmlformats.org/officeDocument/2006/relationships/image" Target="../media/image60.png"/><Relationship Id="rId10" Type="http://schemas.openxmlformats.org/officeDocument/2006/relationships/image" Target="../media/image72.png"/><Relationship Id="rId19" Type="http://schemas.openxmlformats.org/officeDocument/2006/relationships/image" Target="../media/image58.png"/><Relationship Id="rId4" Type="http://schemas.openxmlformats.org/officeDocument/2006/relationships/image" Target="../media/image660.png"/><Relationship Id="rId9" Type="http://schemas.openxmlformats.org/officeDocument/2006/relationships/image" Target="../media/image71.png"/><Relationship Id="rId14" Type="http://schemas.openxmlformats.org/officeDocument/2006/relationships/image" Target="../media/image14.jpeg"/><Relationship Id="rId22" Type="http://schemas.openxmlformats.org/officeDocument/2006/relationships/customXml" Target="../ink/ink2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customXml" Target="../ink/ink26.xml"/><Relationship Id="rId3" Type="http://schemas.openxmlformats.org/officeDocument/2006/relationships/image" Target="../media/image76.png"/><Relationship Id="rId21" Type="http://schemas.openxmlformats.org/officeDocument/2006/relationships/image" Target="../media/image92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1.jpg"/><Relationship Id="rId16" Type="http://schemas.openxmlformats.org/officeDocument/2006/relationships/image" Target="../media/image89.png"/><Relationship Id="rId20" Type="http://schemas.openxmlformats.org/officeDocument/2006/relationships/customXml" Target="../ink/ink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91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Relationship Id="rId22" Type="http://schemas.openxmlformats.org/officeDocument/2006/relationships/image" Target="../media/image9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lang="ru-RU" b="0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lang="ru-RU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lang="ru-RU" b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BC600CD-FDBF-4D87-8557-CEB1377DF101}"/>
              </a:ext>
            </a:extLst>
          </p:cNvPr>
          <p:cNvSpPr txBox="1"/>
          <p:nvPr/>
        </p:nvSpPr>
        <p:spPr>
          <a:xfrm>
            <a:off x="838201" y="1869880"/>
            <a:ext cx="9495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«Общий подход к решению задач координатным методом»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249E44-1583-4A44-A313-F0FEBFD22BC6}"/>
              </a:ext>
            </a:extLst>
          </p:cNvPr>
          <p:cNvSpPr txBox="1"/>
          <p:nvPr/>
        </p:nvSpPr>
        <p:spPr>
          <a:xfrm>
            <a:off x="5495026" y="4796639"/>
            <a:ext cx="60729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Мензелинцева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Т.К., член РМА РБ, учитель математики МОБУ СОШ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с.Старые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Маты МР Бакалинский район Республики Башкортостан</a:t>
            </a: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132" y="997009"/>
            <a:ext cx="2172768" cy="99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3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72A97A-21D8-A9AE-A39B-CFF02095ADB7}"/>
              </a:ext>
            </a:extLst>
          </p:cNvPr>
          <p:cNvSpPr txBox="1"/>
          <p:nvPr/>
        </p:nvSpPr>
        <p:spPr>
          <a:xfrm>
            <a:off x="1155032" y="365125"/>
            <a:ext cx="984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ФОРМУЛЫ МЕТОДА КООРДИНАТ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FA31EF-90B3-9882-BEBB-CDBC39126A5D}"/>
                  </a:ext>
                </a:extLst>
              </p:cNvPr>
              <p:cNvSpPr txBox="1"/>
              <p:nvPr/>
            </p:nvSpPr>
            <p:spPr>
              <a:xfrm>
                <a:off x="838199" y="1096835"/>
                <a:ext cx="2458453" cy="548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3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{х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у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FA31EF-90B3-9882-BEBB-CDBC39126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096835"/>
                <a:ext cx="2458453" cy="548099"/>
              </a:xfrm>
              <a:prstGeom prst="rect">
                <a:avLst/>
              </a:prstGeom>
              <a:blipFill>
                <a:blip r:embed="rId3"/>
                <a:stretch>
                  <a:fillRect t="-7778" b="-3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9BE14F-434E-748C-5D0B-2EE7E4D77C9A}"/>
                  </a:ext>
                </a:extLst>
              </p:cNvPr>
              <p:cNvSpPr txBox="1"/>
              <p:nvPr/>
            </p:nvSpPr>
            <p:spPr>
              <a:xfrm>
                <a:off x="3296652" y="1103411"/>
                <a:ext cx="2195764" cy="5872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{х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у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}</a:t>
                </a:r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9BE14F-434E-748C-5D0B-2EE7E4D77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652" y="1103411"/>
                <a:ext cx="2195764" cy="587277"/>
              </a:xfrm>
              <a:prstGeom prst="rect">
                <a:avLst/>
              </a:prstGeom>
              <a:blipFill>
                <a:blip r:embed="rId4"/>
                <a:stretch>
                  <a:fillRect b="-29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5E376AC-9A89-ADEF-7530-9A4BA7EEFBE9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248" y="888345"/>
            <a:ext cx="3983840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3EB1F90-2348-DCC6-3D54-D964AE0D0E49}"/>
              </a:ext>
            </a:extLst>
          </p:cNvPr>
          <p:cNvSpPr txBox="1"/>
          <p:nvPr/>
        </p:nvSpPr>
        <p:spPr>
          <a:xfrm>
            <a:off x="1118320" y="2213908"/>
            <a:ext cx="3130216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500"/>
              </a:spcAft>
            </a:pP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х+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у+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z+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0.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EE8EE4D-D1B6-4835-593A-2A7523955D07}"/>
                  </a:ext>
                </a:extLst>
              </p:cNvPr>
              <p:cNvSpPr txBox="1"/>
              <p:nvPr/>
            </p:nvSpPr>
            <p:spPr>
              <a:xfrm>
                <a:off x="667753" y="2970611"/>
                <a:ext cx="3398921" cy="1467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𝐵𝑦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EE8EE4D-D1B6-4835-593A-2A7523955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53" y="2970611"/>
                <a:ext cx="3398921" cy="1467966"/>
              </a:xfrm>
              <a:prstGeom prst="rect">
                <a:avLst/>
              </a:prstGeom>
              <a:blipFill>
                <a:blip r:embed="rId7"/>
                <a:stretch>
                  <a:fillRect r="-23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0637F9E-B8E2-E370-1DE9-97B613C49C61}"/>
              </a:ext>
            </a:extLst>
          </p:cNvPr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168" y="2855982"/>
            <a:ext cx="1804017" cy="472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0195C93-46C6-616D-523C-C3E16BBC2409}"/>
              </a:ext>
            </a:extLst>
          </p:cNvPr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168" y="3570589"/>
            <a:ext cx="2857754" cy="400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E1891D2E-97F5-74D9-E261-AE61DE83E1AD}"/>
              </a:ext>
            </a:extLst>
          </p:cNvPr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49" y="4392788"/>
            <a:ext cx="3895277" cy="891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001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6FD7C6-F00D-4230-AF79-51A1DEA5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44C371-F154-4FD1-A571-6FE0DFDEE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11">
            <a:extLst>
              <a:ext uri="{FF2B5EF4-FFF2-40B4-BE49-F238E27FC236}">
                <a16:creationId xmlns:a16="http://schemas.microsoft.com/office/drawing/2014/main" id="{0F2067C3-BDB6-C033-3539-ED07411AE4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280" y="2313700"/>
            <a:ext cx="6563385" cy="4205092"/>
          </a:xfrm>
        </p:spPr>
      </p:pic>
      <p:pic>
        <p:nvPicPr>
          <p:cNvPr id="6" name="Объект 11">
            <a:extLst>
              <a:ext uri="{FF2B5EF4-FFF2-40B4-BE49-F238E27FC236}">
                <a16:creationId xmlns:a16="http://schemas.microsoft.com/office/drawing/2014/main" id="{7748EEF6-3327-FC0C-872A-A12208335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5" y="2347900"/>
            <a:ext cx="5105043" cy="4180859"/>
          </a:xfr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53D2D4-BD27-9D74-AAA6-19C9DF686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09" y="0"/>
            <a:ext cx="4567667" cy="2740600"/>
          </a:xfrm>
          <a:prstGeom prst="rect">
            <a:avLst/>
          </a:prstGeom>
          <a:noFill/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4F6B71E-D0B0-E1F9-4380-AADBE1E50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92" y="1857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9CB97EEB-F6B0-1E68-F183-699223C6B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17239"/>
              </p:ext>
            </p:extLst>
          </p:nvPr>
        </p:nvGraphicFramePr>
        <p:xfrm>
          <a:off x="5647920" y="371475"/>
          <a:ext cx="5684919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667000" imgH="546100" progId="Equation.3">
                  <p:embed/>
                </p:oleObj>
              </mc:Choice>
              <mc:Fallback>
                <p:oleObj r:id="rId4" imgW="2667000" imgH="546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7920" y="371475"/>
                        <a:ext cx="5684919" cy="1157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9D782F-A724-DD39-D625-7D4DA059FDF6}"/>
                  </a:ext>
                </a:extLst>
              </p:cNvPr>
              <p:cNvSpPr txBox="1"/>
              <p:nvPr/>
            </p:nvSpPr>
            <p:spPr>
              <a:xfrm>
                <a:off x="5795465" y="1541695"/>
                <a:ext cx="6172200" cy="607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{ </m:t>
                        </m:r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х</m:t>
                        </m:r>
                      </m:e>
                      <m:sub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tt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2;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tt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- направляющий вектор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9D782F-A724-DD39-D625-7D4DA059F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465" y="1541695"/>
                <a:ext cx="6172200" cy="607154"/>
              </a:xfrm>
              <a:prstGeom prst="rect">
                <a:avLst/>
              </a:prstGeom>
              <a:blipFill>
                <a:blip r:embed="rId6"/>
                <a:stretch>
                  <a:fillRect t="-1000" b="-23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4">
            <a:extLst>
              <a:ext uri="{FF2B5EF4-FFF2-40B4-BE49-F238E27FC236}">
                <a16:creationId xmlns:a16="http://schemas.microsoft.com/office/drawing/2014/main" id="{EECBCE1E-733D-2663-9B15-CD1D90B1A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-244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27E8134E-D2D5-1E10-CA02-B53D363779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795453"/>
              </p:ext>
            </p:extLst>
          </p:nvPr>
        </p:nvGraphicFramePr>
        <p:xfrm>
          <a:off x="4556170" y="2222251"/>
          <a:ext cx="33607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799753" imgH="291973" progId="Equation.3">
                  <p:embed/>
                </p:oleObj>
              </mc:Choice>
              <mc:Fallback>
                <p:oleObj r:id="rId7" imgW="799753" imgH="29197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70" y="2222251"/>
                        <a:ext cx="3360737" cy="758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39150324-398A-8A74-001F-B69E6FCCA3FF}"/>
              </a:ext>
            </a:extLst>
          </p:cNvPr>
          <p:cNvSpPr txBox="1"/>
          <p:nvPr/>
        </p:nvSpPr>
        <p:spPr>
          <a:xfrm>
            <a:off x="7845426" y="2361498"/>
            <a:ext cx="4122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t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вектор нормали к плоскости</a:t>
            </a:r>
            <a:endParaRPr lang="ru-RU" sz="2800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B868E54-9E93-8B3C-C0E3-3C13F43C7D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1" y="3304904"/>
            <a:ext cx="3222221" cy="1691773"/>
          </a:xfrm>
          <a:prstGeom prst="rect">
            <a:avLst/>
          </a:prstGeom>
          <a:noFill/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377640F-E3F3-CDC4-8F38-788B89D06DC9}"/>
              </a:ext>
            </a:extLst>
          </p:cNvPr>
          <p:cNvSpPr txBox="1"/>
          <p:nvPr/>
        </p:nvSpPr>
        <p:spPr>
          <a:xfrm>
            <a:off x="3698880" y="3295556"/>
            <a:ext cx="33099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=0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B9F141-C875-721B-8567-F3DDE513FD83}"/>
                  </a:ext>
                </a:extLst>
              </p:cNvPr>
              <p:cNvSpPr txBox="1"/>
              <p:nvPr/>
            </p:nvSpPr>
            <p:spPr>
              <a:xfrm>
                <a:off x="7114688" y="3367910"/>
                <a:ext cx="330993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{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}</a:t>
                </a:r>
                <a:endParaRPr lang="ru-RU" sz="2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B9F141-C875-721B-8567-F3DDE513F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88" y="3367910"/>
                <a:ext cx="3309934" cy="523220"/>
              </a:xfrm>
              <a:prstGeom prst="rect">
                <a:avLst/>
              </a:prstGeom>
              <a:blipFill>
                <a:blip r:embed="rId10"/>
                <a:stretch>
                  <a:fillRect t="-12791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A5CBC892-D90D-0BB8-6963-CE8EE7759213}"/>
              </a:ext>
            </a:extLst>
          </p:cNvPr>
          <p:cNvSpPr txBox="1"/>
          <p:nvPr/>
        </p:nvSpPr>
        <p:spPr>
          <a:xfrm>
            <a:off x="3958809" y="3909769"/>
            <a:ext cx="30500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=0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829940-7172-2408-EA83-8E009B26F407}"/>
                  </a:ext>
                </a:extLst>
              </p:cNvPr>
              <p:cNvSpPr txBox="1"/>
              <p:nvPr/>
            </p:nvSpPr>
            <p:spPr>
              <a:xfrm>
                <a:off x="6965376" y="3917624"/>
                <a:ext cx="3050005" cy="578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{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}</a:t>
                </a:r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829940-7172-2408-EA83-8E009B26F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376" y="3917624"/>
                <a:ext cx="3050005" cy="578300"/>
              </a:xfrm>
              <a:prstGeom prst="rect">
                <a:avLst/>
              </a:prstGeom>
              <a:blipFill>
                <a:blip r:embed="rId11"/>
                <a:stretch>
                  <a:fillRect t="-3158" b="-2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35B3B658-BF17-EB74-9D6D-7337135DDEBF}"/>
              </a:ext>
            </a:extLst>
          </p:cNvPr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57" y="4550679"/>
            <a:ext cx="5277006" cy="1348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744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602"/>
            <a:ext cx="12197558" cy="6857999"/>
          </a:xfr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9142B-5F19-842B-A4E2-8681B120146E}"/>
              </a:ext>
            </a:extLst>
          </p:cNvPr>
          <p:cNvSpPr txBox="1"/>
          <p:nvPr/>
        </p:nvSpPr>
        <p:spPr>
          <a:xfrm>
            <a:off x="1058777" y="799867"/>
            <a:ext cx="8157411" cy="1211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500"/>
              </a:spcAft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Расстояние между точками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А(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E830403-9BBF-E275-B40C-9F681A79B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931" y="1352487"/>
            <a:ext cx="5444289" cy="996682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E5CD24B-A48C-896F-515E-5DFF811F3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7" y="2618754"/>
            <a:ext cx="7098632" cy="1262343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C91317DF-9995-30FA-BF4A-F2A9964B9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777" y="4488883"/>
            <a:ext cx="5037223" cy="118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6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367EF-4DFC-91F4-D4A7-48788037A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675F4-BE60-5974-F969-2CFDD594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29AF908E-6E9C-6EA9-7568-FAACE80C5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pic>
        <p:nvPicPr>
          <p:cNvPr id="3" name="Объект 11">
            <a:extLst>
              <a:ext uri="{FF2B5EF4-FFF2-40B4-BE49-F238E27FC236}">
                <a16:creationId xmlns:a16="http://schemas.microsoft.com/office/drawing/2014/main" id="{61F561AC-5152-64A9-8DA2-94B1F9C6E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19748"/>
            <a:ext cx="12282808" cy="6857999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FAA8CE99-A79A-7C14-E8E3-5C0644AEC4C2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58" y="668816"/>
            <a:ext cx="4973370" cy="481280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DBD6E77-255F-D30C-DA07-F21D4C8E10D6}"/>
              </a:ext>
            </a:extLst>
          </p:cNvPr>
          <p:cNvSpPr txBox="1"/>
          <p:nvPr/>
        </p:nvSpPr>
        <p:spPr>
          <a:xfrm>
            <a:off x="2519130" y="255361"/>
            <a:ext cx="95931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на нахождение расстояния от точки до плоскости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596D742-6531-CBC2-F6DD-CD21376987F4}"/>
                  </a:ext>
                </a:extLst>
              </p:cNvPr>
              <p:cNvSpPr txBox="1"/>
              <p:nvPr/>
            </p:nvSpPr>
            <p:spPr>
              <a:xfrm>
                <a:off x="5023184" y="873554"/>
                <a:ext cx="6330615" cy="1815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Дано: </a:t>
                </a:r>
                <a:r>
                  <a:rPr lang="en-US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куб</m:t>
                    </m:r>
                  </m:oMath>
                </a14:m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</a:t>
                </a:r>
                <a:r>
                  <a:rPr lang="en-US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AB=4</a:t>
                </a:r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en-US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</a:t>
                </a:r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-середина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</a:t>
                </a:r>
                <a:r>
                  <a:rPr lang="en-US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-середина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ru-RU" sz="28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Найти: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𝜌</m:t>
                    </m:r>
                    <m:r>
                      <a:rPr lang="ru-RU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ru-RU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d>
                      <m:dPr>
                        <m:ctrlPr>
                          <a:rPr lang="ru-RU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𝐸𝐾𝐶</m:t>
                        </m:r>
                      </m:e>
                    </m:d>
                    <m:r>
                      <a:rPr lang="en-US" sz="28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-?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596D742-6531-CBC2-F6DD-CD2137698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184" y="873554"/>
                <a:ext cx="6330615" cy="1815882"/>
              </a:xfrm>
              <a:prstGeom prst="rect">
                <a:avLst/>
              </a:prstGeom>
              <a:blipFill>
                <a:blip r:embed="rId5"/>
                <a:stretch>
                  <a:fillRect t="-3356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06F9D02F-54DB-F093-5E4B-27C3073E9613}"/>
              </a:ext>
            </a:extLst>
          </p:cNvPr>
          <p:cNvSpPr txBox="1"/>
          <p:nvPr/>
        </p:nvSpPr>
        <p:spPr>
          <a:xfrm>
            <a:off x="5347378" y="2701606"/>
            <a:ext cx="1775317" cy="2034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A(0; 0; 0),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(4; 2; </a:t>
            </a:r>
            <a:r>
              <a:rPr lang="ru-RU" sz="28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E(2; </a:t>
            </a:r>
            <a:r>
              <a:rPr lang="ru-RU" sz="28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4),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4; </a:t>
            </a:r>
            <a:r>
              <a:rPr lang="en-US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2800" dirty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38C455A6-34D3-A518-1B45-0901209CB5EA}"/>
              </a:ext>
            </a:extLst>
          </p:cNvPr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580" y="3298587"/>
            <a:ext cx="3981219" cy="1307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79B5E8EF-B0FA-88C5-56B6-2B4D86BE2419}"/>
              </a:ext>
            </a:extLst>
          </p:cNvPr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968" y="2656976"/>
            <a:ext cx="3737975" cy="523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16C98115-B7C7-02AB-2A01-61E9F92C5A0A}"/>
              </a:ext>
            </a:extLst>
          </p:cNvPr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316" y="4895474"/>
            <a:ext cx="1099202" cy="1099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9C73E7FA-1083-6180-33DF-9254993CA304}"/>
              </a:ext>
            </a:extLst>
          </p:cNvPr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378" y="4922859"/>
            <a:ext cx="2937165" cy="422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DE276683-5C65-A821-40A4-662BD8C4B303}"/>
              </a:ext>
            </a:extLst>
          </p:cNvPr>
          <p:cNvPicPr>
            <a:picLocks noChangeAspect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059" y="5563803"/>
            <a:ext cx="2821802" cy="6407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Rectangle 3">
            <a:extLst>
              <a:ext uri="{FF2B5EF4-FFF2-40B4-BE49-F238E27FC236}">
                <a16:creationId xmlns:a16="http://schemas.microsoft.com/office/drawing/2014/main" id="{38D8E8D3-77AA-3B84-8B34-1B4E03060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86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Рисунок 2049">
            <a:extLst>
              <a:ext uri="{FF2B5EF4-FFF2-40B4-BE49-F238E27FC236}">
                <a16:creationId xmlns:a16="http://schemas.microsoft.com/office/drawing/2014/main" id="{F98512C7-0E2E-EB85-6209-F81494EB41CC}"/>
              </a:ext>
            </a:extLst>
          </p:cNvPr>
          <p:cNvPicPr>
            <a:picLocks noChangeAspect="1"/>
          </p:cNvPicPr>
          <p:nvPr/>
        </p:nvPicPr>
        <p:blipFill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871" y="4763473"/>
            <a:ext cx="3238749" cy="74132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5AB3A448-15E5-0875-9E8F-68DBDF70A419}"/>
                  </a:ext>
                </a:extLst>
              </p14:cNvPr>
              <p14:cNvContentPartPr/>
              <p14:nvPr/>
            </p14:nvContentPartPr>
            <p14:xfrm>
              <a:off x="6214927" y="1256670"/>
              <a:ext cx="360" cy="360"/>
            </p14:xfrm>
          </p:contentPart>
        </mc:Choice>
        <mc:Fallback xmlns=""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5AB3A448-15E5-0875-9E8F-68DBDF70A41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196927" y="123903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610FEA1D-7EB4-877B-BF1A-1A4087BD6252}"/>
                  </a:ext>
                </a:extLst>
              </p14:cNvPr>
              <p14:cNvContentPartPr/>
              <p14:nvPr/>
            </p14:nvContentPartPr>
            <p14:xfrm>
              <a:off x="7600567" y="1356750"/>
              <a:ext cx="360" cy="36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610FEA1D-7EB4-877B-BF1A-1A4087BD625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82567" y="133875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1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F04771F7-2CC1-F749-0DAA-40A3FA7AB5B5}"/>
                  </a:ext>
                </a:extLst>
              </p14:cNvPr>
              <p14:cNvContentPartPr/>
              <p14:nvPr/>
            </p14:nvContentPartPr>
            <p14:xfrm>
              <a:off x="5514367" y="899910"/>
              <a:ext cx="360" cy="360"/>
            </p14:xfrm>
          </p:contentPart>
        </mc:Choice>
        <mc:Fallback xmlns=""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F04771F7-2CC1-F749-0DAA-40A3FA7AB5B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96727" y="79191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3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E8FCF4BA-881F-81CA-4B15-02D26017E77C}"/>
                  </a:ext>
                </a:extLst>
              </p14:cNvPr>
              <p14:cNvContentPartPr/>
              <p14:nvPr/>
            </p14:nvContentPartPr>
            <p14:xfrm>
              <a:off x="7029247" y="1170990"/>
              <a:ext cx="360" cy="360"/>
            </p14:xfrm>
          </p:contentPart>
        </mc:Choice>
        <mc:Fallback xmlns=""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E8FCF4BA-881F-81CA-4B15-02D26017E77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11247" y="106299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5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67DE855B-E859-B363-1CE8-450BE264E4F9}"/>
                  </a:ext>
                </a:extLst>
              </p14:cNvPr>
              <p14:cNvContentPartPr/>
              <p14:nvPr/>
            </p14:nvContentPartPr>
            <p14:xfrm>
              <a:off x="8343607" y="2485350"/>
              <a:ext cx="360" cy="360"/>
            </p14:xfrm>
          </p:contentPart>
        </mc:Choice>
        <mc:Fallback xmlns=""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67DE855B-E859-B363-1CE8-450BE264E4F9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25607" y="237735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FF1D89D3-F22A-2BEC-78B1-C1C0D6AA869D}"/>
                  </a:ext>
                </a:extLst>
              </p14:cNvPr>
              <p14:cNvContentPartPr/>
              <p14:nvPr/>
            </p14:nvContentPartPr>
            <p14:xfrm>
              <a:off x="-1357673" y="2056950"/>
              <a:ext cx="360" cy="360"/>
            </p14:xfrm>
          </p:contentPart>
        </mc:Choice>
        <mc:Fallback xmlns=""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FF1D89D3-F22A-2BEC-78B1-C1C0D6AA869D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-1375313" y="194931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E5DE584D-B662-9933-AD9D-31B2E3A8A2BA}"/>
                  </a:ext>
                </a:extLst>
              </p14:cNvPr>
              <p14:cNvContentPartPr/>
              <p14:nvPr/>
            </p14:nvContentPartPr>
            <p14:xfrm>
              <a:off x="-1357673" y="2056950"/>
              <a:ext cx="360" cy="360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E5DE584D-B662-9933-AD9D-31B2E3A8A2B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-1375313" y="1949310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843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53B60-69A8-3B37-0DD3-241AF7903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646C8778-4B02-6012-58D1-BDCAFE7BF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073182"/>
            <a:ext cx="12197558" cy="4866789"/>
          </a:xfr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41DB92B-0D0A-DD77-BC98-4F4BFD7F81A8}"/>
              </a:ext>
            </a:extLst>
          </p:cNvPr>
          <p:cNvSpPr txBox="1"/>
          <p:nvPr/>
        </p:nvSpPr>
        <p:spPr>
          <a:xfrm>
            <a:off x="5586412" y="303609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9B0A6E-B134-3BD6-0623-24C9F013376D}"/>
              </a:ext>
            </a:extLst>
          </p:cNvPr>
          <p:cNvSpPr txBox="1"/>
          <p:nvPr/>
        </p:nvSpPr>
        <p:spPr>
          <a:xfrm>
            <a:off x="5586412" y="303609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05362DA-7733-57C8-0910-1343C92D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AA3528-736F-2F1E-EE2C-1814F0B912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10" y="365124"/>
            <a:ext cx="3221258" cy="362108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8EC92AFB-6EB1-E6C5-E684-8A7438BDDBAF}"/>
                  </a:ext>
                </a:extLst>
              </p14:cNvPr>
              <p14:cNvContentPartPr/>
              <p14:nvPr/>
            </p14:nvContentPartPr>
            <p14:xfrm>
              <a:off x="13258327" y="2075670"/>
              <a:ext cx="58320" cy="4284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8EC92AFB-6EB1-E6C5-E684-8A7438BDDB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252207" y="2069550"/>
                <a:ext cx="705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C499C986-D060-7E67-861F-9F75A1CE5903}"/>
                  </a:ext>
                </a:extLst>
              </p14:cNvPr>
              <p14:cNvContentPartPr/>
              <p14:nvPr/>
            </p14:nvContentPartPr>
            <p14:xfrm>
              <a:off x="3366607" y="2891790"/>
              <a:ext cx="189720" cy="14256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C499C986-D060-7E67-861F-9F75A1CE590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60487" y="2885670"/>
                <a:ext cx="20196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C21BC53D-195A-E216-598F-2893D12BC652}"/>
                  </a:ext>
                </a:extLst>
              </p14:cNvPr>
              <p14:cNvContentPartPr/>
              <p14:nvPr/>
            </p14:nvContentPartPr>
            <p14:xfrm>
              <a:off x="3371287" y="2838510"/>
              <a:ext cx="161640" cy="13752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C21BC53D-195A-E216-598F-2893D12BC65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65167" y="2832390"/>
                <a:ext cx="17388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28" name="Рукописный ввод 27">
                <a:extLst>
                  <a:ext uri="{FF2B5EF4-FFF2-40B4-BE49-F238E27FC236}">
                    <a16:creationId xmlns:a16="http://schemas.microsoft.com/office/drawing/2014/main" id="{11618D19-243D-38BA-82D3-B3CC03915A73}"/>
                  </a:ext>
                </a:extLst>
              </p14:cNvPr>
              <p14:cNvContentPartPr/>
              <p14:nvPr/>
            </p14:nvContentPartPr>
            <p14:xfrm>
              <a:off x="3227647" y="3055950"/>
              <a:ext cx="146160" cy="259920"/>
            </p14:xfrm>
          </p:contentPart>
        </mc:Choice>
        <mc:Fallback xmlns="">
          <p:pic>
            <p:nvPicPr>
              <p:cNvPr id="28" name="Рукописный ввод 27">
                <a:extLst>
                  <a:ext uri="{FF2B5EF4-FFF2-40B4-BE49-F238E27FC236}">
                    <a16:creationId xmlns:a16="http://schemas.microsoft.com/office/drawing/2014/main" id="{11618D19-243D-38BA-82D3-B3CC03915A7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219007" y="3001950"/>
                <a:ext cx="16380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29" name="Рукописный ввод 28">
                <a:extLst>
                  <a:ext uri="{FF2B5EF4-FFF2-40B4-BE49-F238E27FC236}">
                    <a16:creationId xmlns:a16="http://schemas.microsoft.com/office/drawing/2014/main" id="{61CAA105-8499-B4AD-C577-20C687E6A28E}"/>
                  </a:ext>
                </a:extLst>
              </p14:cNvPr>
              <p14:cNvContentPartPr/>
              <p14:nvPr/>
            </p14:nvContentPartPr>
            <p14:xfrm>
              <a:off x="3383887" y="3057030"/>
              <a:ext cx="157680" cy="246240"/>
            </p14:xfrm>
          </p:contentPart>
        </mc:Choice>
        <mc:Fallback xmlns="">
          <p:pic>
            <p:nvPicPr>
              <p:cNvPr id="29" name="Рукописный ввод 28">
                <a:extLst>
                  <a:ext uri="{FF2B5EF4-FFF2-40B4-BE49-F238E27FC236}">
                    <a16:creationId xmlns:a16="http://schemas.microsoft.com/office/drawing/2014/main" id="{61CAA105-8499-B4AD-C577-20C687E6A28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75247" y="3003390"/>
                <a:ext cx="175320" cy="35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4">
            <p14:nvContentPartPr>
              <p14:cNvPr id="30" name="Рукописный ввод 29">
                <a:extLst>
                  <a:ext uri="{FF2B5EF4-FFF2-40B4-BE49-F238E27FC236}">
                    <a16:creationId xmlns:a16="http://schemas.microsoft.com/office/drawing/2014/main" id="{D41D099D-3310-AABC-C248-130416C5676B}"/>
                  </a:ext>
                </a:extLst>
              </p14:cNvPr>
              <p14:cNvContentPartPr/>
              <p14:nvPr/>
            </p14:nvContentPartPr>
            <p14:xfrm>
              <a:off x="5514367" y="3571110"/>
              <a:ext cx="360" cy="360"/>
            </p14:xfrm>
          </p:contentPart>
        </mc:Choice>
        <mc:Fallback xmlns="">
          <p:pic>
            <p:nvPicPr>
              <p:cNvPr id="30" name="Рукописный ввод 29">
                <a:extLst>
                  <a:ext uri="{FF2B5EF4-FFF2-40B4-BE49-F238E27FC236}">
                    <a16:creationId xmlns:a16="http://schemas.microsoft.com/office/drawing/2014/main" id="{D41D099D-3310-AABC-C248-130416C5676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78727" y="3355470"/>
                <a:ext cx="7200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6">
            <p14:nvContentPartPr>
              <p14:cNvPr id="33" name="Рукописный ввод 32">
                <a:extLst>
                  <a:ext uri="{FF2B5EF4-FFF2-40B4-BE49-F238E27FC236}">
                    <a16:creationId xmlns:a16="http://schemas.microsoft.com/office/drawing/2014/main" id="{7CD16F56-A9CA-B222-A1DC-0765C03F167D}"/>
                  </a:ext>
                </a:extLst>
              </p14:cNvPr>
              <p14:cNvContentPartPr/>
              <p14:nvPr/>
            </p14:nvContentPartPr>
            <p14:xfrm>
              <a:off x="3228727" y="3069630"/>
              <a:ext cx="160560" cy="218160"/>
            </p14:xfrm>
          </p:contentPart>
        </mc:Choice>
        <mc:Fallback xmlns="">
          <p:pic>
            <p:nvPicPr>
              <p:cNvPr id="33" name="Рукописный ввод 32">
                <a:extLst>
                  <a:ext uri="{FF2B5EF4-FFF2-40B4-BE49-F238E27FC236}">
                    <a16:creationId xmlns:a16="http://schemas.microsoft.com/office/drawing/2014/main" id="{7CD16F56-A9CA-B222-A1DC-0765C03F167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92727" y="2853630"/>
                <a:ext cx="232200" cy="6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8">
            <p14:nvContentPartPr>
              <p14:cNvPr id="34" name="Рукописный ввод 33">
                <a:extLst>
                  <a:ext uri="{FF2B5EF4-FFF2-40B4-BE49-F238E27FC236}">
                    <a16:creationId xmlns:a16="http://schemas.microsoft.com/office/drawing/2014/main" id="{92194F4C-28A5-2EEE-6E91-232E4E97FFE8}"/>
                  </a:ext>
                </a:extLst>
              </p14:cNvPr>
              <p14:cNvContentPartPr/>
              <p14:nvPr/>
            </p14:nvContentPartPr>
            <p14:xfrm>
              <a:off x="3356527" y="3025710"/>
              <a:ext cx="144000" cy="271800"/>
            </p14:xfrm>
          </p:contentPart>
        </mc:Choice>
        <mc:Fallback xmlns="">
          <p:pic>
            <p:nvPicPr>
              <p:cNvPr id="34" name="Рукописный ввод 33">
                <a:extLst>
                  <a:ext uri="{FF2B5EF4-FFF2-40B4-BE49-F238E27FC236}">
                    <a16:creationId xmlns:a16="http://schemas.microsoft.com/office/drawing/2014/main" id="{92194F4C-28A5-2EEE-6E91-232E4E97FFE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20887" y="2809710"/>
                <a:ext cx="215640" cy="70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">
            <p14:nvContentPartPr>
              <p14:cNvPr id="35" name="Рукописный ввод 34">
                <a:extLst>
                  <a:ext uri="{FF2B5EF4-FFF2-40B4-BE49-F238E27FC236}">
                    <a16:creationId xmlns:a16="http://schemas.microsoft.com/office/drawing/2014/main" id="{4E4E6099-055A-21ED-1181-8269CCCB1CD6}"/>
                  </a:ext>
                </a:extLst>
              </p14:cNvPr>
              <p14:cNvContentPartPr/>
              <p14:nvPr/>
            </p14:nvContentPartPr>
            <p14:xfrm>
              <a:off x="3228727" y="3070710"/>
              <a:ext cx="159120" cy="217440"/>
            </p14:xfrm>
          </p:contentPart>
        </mc:Choice>
        <mc:Fallback xmlns="">
          <p:pic>
            <p:nvPicPr>
              <p:cNvPr id="35" name="Рукописный ввод 34">
                <a:extLst>
                  <a:ext uri="{FF2B5EF4-FFF2-40B4-BE49-F238E27FC236}">
                    <a16:creationId xmlns:a16="http://schemas.microsoft.com/office/drawing/2014/main" id="{4E4E6099-055A-21ED-1181-8269CCCB1CD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210727" y="2962710"/>
                <a:ext cx="19476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2">
            <p14:nvContentPartPr>
              <p14:cNvPr id="36" name="Рукописный ввод 35">
                <a:extLst>
                  <a:ext uri="{FF2B5EF4-FFF2-40B4-BE49-F238E27FC236}">
                    <a16:creationId xmlns:a16="http://schemas.microsoft.com/office/drawing/2014/main" id="{0001C0CB-4931-58A7-9CC8-92B8080D95FE}"/>
                  </a:ext>
                </a:extLst>
              </p14:cNvPr>
              <p14:cNvContentPartPr/>
              <p14:nvPr/>
            </p14:nvContentPartPr>
            <p14:xfrm>
              <a:off x="3383527" y="3028590"/>
              <a:ext cx="172440" cy="245880"/>
            </p14:xfrm>
          </p:contentPart>
        </mc:Choice>
        <mc:Fallback xmlns="">
          <p:pic>
            <p:nvPicPr>
              <p:cNvPr id="36" name="Рукописный ввод 35">
                <a:extLst>
                  <a:ext uri="{FF2B5EF4-FFF2-40B4-BE49-F238E27FC236}">
                    <a16:creationId xmlns:a16="http://schemas.microsoft.com/office/drawing/2014/main" id="{0001C0CB-4931-58A7-9CC8-92B8080D95F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365527" y="2920590"/>
                <a:ext cx="208080" cy="46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7">
                <a:extLst>
                  <a:ext uri="{FF2B5EF4-FFF2-40B4-BE49-F238E27FC236}">
                    <a16:creationId xmlns:a16="http://schemas.microsoft.com/office/drawing/2014/main" id="{B3827AF4-6645-3D64-3958-75C51A6567E2}"/>
                  </a:ext>
                </a:extLst>
              </p:cNvPr>
              <p:cNvSpPr txBox="1"/>
              <p:nvPr/>
            </p:nvSpPr>
            <p:spPr>
              <a:xfrm>
                <a:off x="4059458" y="379002"/>
                <a:ext cx="6256117" cy="85725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indent="448310" algn="just"/>
                <a:r>
                  <a:rPr lang="en-US" sz="24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ru-RU" sz="24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Дано:</a:t>
                </a:r>
                <a:r>
                  <a:rPr lang="en-US" sz="2400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ABCD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1D1D1B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𝐸𝐹</m:t>
                    </m:r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2400" i="1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2400" i="1">
                        <a:solidFill>
                          <a:srgbClr val="1D1D1B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ru-RU" sz="24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0" i="1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          </m:t>
                    </m:r>
                    <m:r>
                      <a:rPr lang="ru-RU" sz="2400" b="0" i="1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правильная </m:t>
                    </m:r>
                    <m:r>
                      <a:rPr lang="ru-RU" sz="24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призма</m:t>
                    </m:r>
                    <m:r>
                      <a:rPr lang="en-US" sz="2400" b="0" i="0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endParaRPr lang="ru-RU" sz="2400" kern="1200" dirty="0">
                  <a:solidFill>
                    <a:srgbClr val="1D1D1B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8310" algn="just"/>
                <a:r>
                  <a:rPr lang="ru-RU" sz="2400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ru-RU" sz="24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AB=</a:t>
                </a:r>
                <a:r>
                  <a:rPr lang="ru-RU" sz="24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indent="448310" algn="just"/>
                <a:r>
                  <a:rPr lang="en-US" sz="2400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ru-RU" sz="2400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Найти: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𝜌</m:t>
                    </m:r>
                    <m:r>
                      <a:rPr lang="ru-RU" sz="2400" i="1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ru-RU" sz="24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d>
                      <m:dPr>
                        <m:ctrlPr>
                          <a:rPr lang="ru-RU" sz="2400" i="1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𝐷𝐸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1D1D1B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1D1D1B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1D1D1B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i="1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-?</a:t>
                </a:r>
              </a:p>
            </p:txBody>
          </p:sp>
        </mc:Choice>
        <mc:Fallback xmlns="">
          <p:sp>
            <p:nvSpPr>
              <p:cNvPr id="39" name="TextBox 37">
                <a:extLst>
                  <a:ext uri="{FF2B5EF4-FFF2-40B4-BE49-F238E27FC236}">
                    <a16:creationId xmlns:a16="http://schemas.microsoft.com/office/drawing/2014/main" id="{B3827AF4-6645-3D64-3958-75C51A656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458" y="379002"/>
                <a:ext cx="6256117" cy="857250"/>
              </a:xfrm>
              <a:prstGeom prst="rect">
                <a:avLst/>
              </a:prstGeom>
              <a:blipFill>
                <a:blip r:embed="rId24"/>
                <a:stretch>
                  <a:fillRect t="-5674" b="-97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Шестиугольник 40">
            <a:extLst>
              <a:ext uri="{FF2B5EF4-FFF2-40B4-BE49-F238E27FC236}">
                <a16:creationId xmlns:a16="http://schemas.microsoft.com/office/drawing/2014/main" id="{90212156-182C-294D-0FEE-4C0CC0DF8003}"/>
              </a:ext>
            </a:extLst>
          </p:cNvPr>
          <p:cNvSpPr/>
          <p:nvPr/>
        </p:nvSpPr>
        <p:spPr>
          <a:xfrm>
            <a:off x="627009" y="4106134"/>
            <a:ext cx="2573909" cy="2092325"/>
          </a:xfrm>
          <a:prstGeom prst="hexag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244A583B-EEC6-B53E-8C34-1699B72AE4CA}"/>
              </a:ext>
            </a:extLst>
          </p:cNvPr>
          <p:cNvCxnSpPr>
            <a:cxnSpLocks/>
            <a:stCxn id="41" idx="2"/>
            <a:endCxn id="41" idx="5"/>
          </p:cNvCxnSpPr>
          <p:nvPr/>
        </p:nvCxnSpPr>
        <p:spPr>
          <a:xfrm flipV="1">
            <a:off x="1150090" y="4106134"/>
            <a:ext cx="1527747" cy="209232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55519B98-9544-4302-2157-239DF6E2F4AC}"/>
              </a:ext>
            </a:extLst>
          </p:cNvPr>
          <p:cNvCxnSpPr/>
          <p:nvPr/>
        </p:nvCxnSpPr>
        <p:spPr>
          <a:xfrm>
            <a:off x="1915594" y="5152296"/>
            <a:ext cx="222237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1F8F9759-6905-0D56-05D3-7F13CC747978}"/>
              </a:ext>
            </a:extLst>
          </p:cNvPr>
          <p:cNvCxnSpPr/>
          <p:nvPr/>
        </p:nvCxnSpPr>
        <p:spPr>
          <a:xfrm>
            <a:off x="1907786" y="5152296"/>
            <a:ext cx="0" cy="14346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5">
            <p14:nvContentPartPr>
              <p14:cNvPr id="54" name="Рукописный ввод 53">
                <a:extLst>
                  <a:ext uri="{FF2B5EF4-FFF2-40B4-BE49-F238E27FC236}">
                    <a16:creationId xmlns:a16="http://schemas.microsoft.com/office/drawing/2014/main" id="{0743EA42-2115-F489-2498-C0A2DC5E743C}"/>
                  </a:ext>
                </a:extLst>
              </p14:cNvPr>
              <p14:cNvContentPartPr/>
              <p14:nvPr/>
            </p14:nvContentPartPr>
            <p14:xfrm>
              <a:off x="8043367" y="-124020"/>
              <a:ext cx="9720" cy="44280"/>
            </p14:xfrm>
          </p:contentPart>
        </mc:Choice>
        <mc:Fallback xmlns="">
          <p:pic>
            <p:nvPicPr>
              <p:cNvPr id="54" name="Рукописный ввод 53">
                <a:extLst>
                  <a:ext uri="{FF2B5EF4-FFF2-40B4-BE49-F238E27FC236}">
                    <a16:creationId xmlns:a16="http://schemas.microsoft.com/office/drawing/2014/main" id="{0743EA42-2115-F489-2498-C0A2DC5E743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025727" y="-231660"/>
                <a:ext cx="4536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63" name="Рукописный ввод 62">
                <a:extLst>
                  <a:ext uri="{FF2B5EF4-FFF2-40B4-BE49-F238E27FC236}">
                    <a16:creationId xmlns:a16="http://schemas.microsoft.com/office/drawing/2014/main" id="{CF1A6E0A-A7C4-E336-F622-E93E3672A9A0}"/>
                  </a:ext>
                </a:extLst>
              </p14:cNvPr>
              <p14:cNvContentPartPr/>
              <p14:nvPr/>
            </p14:nvContentPartPr>
            <p14:xfrm>
              <a:off x="8553487" y="3791700"/>
              <a:ext cx="360" cy="5040"/>
            </p14:xfrm>
          </p:contentPart>
        </mc:Choice>
        <mc:Fallback xmlns="">
          <p:pic>
            <p:nvPicPr>
              <p:cNvPr id="63" name="Рукописный ввод 62">
                <a:extLst>
                  <a:ext uri="{FF2B5EF4-FFF2-40B4-BE49-F238E27FC236}">
                    <a16:creationId xmlns:a16="http://schemas.microsoft.com/office/drawing/2014/main" id="{CF1A6E0A-A7C4-E336-F622-E93E3672A9A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517487" y="3576060"/>
                <a:ext cx="72000" cy="4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64" name="Рукописный ввод 63">
                <a:extLst>
                  <a:ext uri="{FF2B5EF4-FFF2-40B4-BE49-F238E27FC236}">
                    <a16:creationId xmlns:a16="http://schemas.microsoft.com/office/drawing/2014/main" id="{D1D5ABFF-A5D2-4FE1-2003-101790C000A5}"/>
                  </a:ext>
                </a:extLst>
              </p14:cNvPr>
              <p14:cNvContentPartPr/>
              <p14:nvPr/>
            </p14:nvContentPartPr>
            <p14:xfrm>
              <a:off x="13694647" y="1165500"/>
              <a:ext cx="16200" cy="360"/>
            </p14:xfrm>
          </p:contentPart>
        </mc:Choice>
        <mc:Fallback xmlns="">
          <p:pic>
            <p:nvPicPr>
              <p:cNvPr id="64" name="Рукописный ввод 63">
                <a:extLst>
                  <a:ext uri="{FF2B5EF4-FFF2-40B4-BE49-F238E27FC236}">
                    <a16:creationId xmlns:a16="http://schemas.microsoft.com/office/drawing/2014/main" id="{D1D5ABFF-A5D2-4FE1-2003-101790C000A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3659007" y="949860"/>
                <a:ext cx="8784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1">
            <p14:nvContentPartPr>
              <p14:cNvPr id="65" name="Рукописный ввод 64">
                <a:extLst>
                  <a:ext uri="{FF2B5EF4-FFF2-40B4-BE49-F238E27FC236}">
                    <a16:creationId xmlns:a16="http://schemas.microsoft.com/office/drawing/2014/main" id="{1E2C5E82-EA07-7EBF-7739-DF02CD0EC9B5}"/>
                  </a:ext>
                </a:extLst>
              </p14:cNvPr>
              <p14:cNvContentPartPr/>
              <p14:nvPr/>
            </p14:nvContentPartPr>
            <p14:xfrm>
              <a:off x="12782407" y="1310220"/>
              <a:ext cx="14040" cy="14400"/>
            </p14:xfrm>
          </p:contentPart>
        </mc:Choice>
        <mc:Fallback xmlns="">
          <p:pic>
            <p:nvPicPr>
              <p:cNvPr id="65" name="Рукописный ввод 64">
                <a:extLst>
                  <a:ext uri="{FF2B5EF4-FFF2-40B4-BE49-F238E27FC236}">
                    <a16:creationId xmlns:a16="http://schemas.microsoft.com/office/drawing/2014/main" id="{1E2C5E82-EA07-7EBF-7739-DF02CD0EC9B5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2746407" y="1094220"/>
                <a:ext cx="85680" cy="44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3">
            <p14:nvContentPartPr>
              <p14:cNvPr id="66" name="Рукописный ввод 65">
                <a:extLst>
                  <a:ext uri="{FF2B5EF4-FFF2-40B4-BE49-F238E27FC236}">
                    <a16:creationId xmlns:a16="http://schemas.microsoft.com/office/drawing/2014/main" id="{63D1C149-E814-C3E4-E1BE-96798021E39D}"/>
                  </a:ext>
                </a:extLst>
              </p14:cNvPr>
              <p14:cNvContentPartPr/>
              <p14:nvPr/>
            </p14:nvContentPartPr>
            <p14:xfrm>
              <a:off x="13061407" y="2629980"/>
              <a:ext cx="20520" cy="2880"/>
            </p14:xfrm>
          </p:contentPart>
        </mc:Choice>
        <mc:Fallback xmlns="">
          <p:pic>
            <p:nvPicPr>
              <p:cNvPr id="66" name="Рукописный ввод 65">
                <a:extLst>
                  <a:ext uri="{FF2B5EF4-FFF2-40B4-BE49-F238E27FC236}">
                    <a16:creationId xmlns:a16="http://schemas.microsoft.com/office/drawing/2014/main" id="{63D1C149-E814-C3E4-E1BE-96798021E39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3025767" y="2414340"/>
                <a:ext cx="9216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69" name="Рукописный ввод 68">
                <a:extLst>
                  <a:ext uri="{FF2B5EF4-FFF2-40B4-BE49-F238E27FC236}">
                    <a16:creationId xmlns:a16="http://schemas.microsoft.com/office/drawing/2014/main" id="{F5C63AEB-3124-8CC8-1461-6B1FFB93DD60}"/>
                  </a:ext>
                </a:extLst>
              </p14:cNvPr>
              <p14:cNvContentPartPr/>
              <p14:nvPr/>
            </p14:nvContentPartPr>
            <p14:xfrm>
              <a:off x="7162087" y="-19620"/>
              <a:ext cx="360" cy="43560"/>
            </p14:xfrm>
          </p:contentPart>
        </mc:Choice>
        <mc:Fallback xmlns="">
          <p:pic>
            <p:nvPicPr>
              <p:cNvPr id="69" name="Рукописный ввод 68">
                <a:extLst>
                  <a:ext uri="{FF2B5EF4-FFF2-40B4-BE49-F238E27FC236}">
                    <a16:creationId xmlns:a16="http://schemas.microsoft.com/office/drawing/2014/main" id="{F5C63AEB-3124-8CC8-1461-6B1FFB93DD6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144447" y="-55620"/>
                <a:ext cx="36000" cy="115200"/>
              </a:xfrm>
              <a:prstGeom prst="rect">
                <a:avLst/>
              </a:prstGeom>
            </p:spPr>
          </p:pic>
        </mc:Fallback>
      </mc:AlternateContent>
      <p:sp>
        <p:nvSpPr>
          <p:cNvPr id="77" name="TextBox 76">
            <a:extLst>
              <a:ext uri="{FF2B5EF4-FFF2-40B4-BE49-F238E27FC236}">
                <a16:creationId xmlns:a16="http://schemas.microsoft.com/office/drawing/2014/main" id="{0C359E6F-203A-181E-4F11-086C8BAB1AF7}"/>
              </a:ext>
            </a:extLst>
          </p:cNvPr>
          <p:cNvSpPr txBox="1"/>
          <p:nvPr/>
        </p:nvSpPr>
        <p:spPr>
          <a:xfrm>
            <a:off x="6450806" y="284321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B0121DA-F0C7-2ACC-C737-8BAD0A5CF42D}"/>
                  </a:ext>
                </a:extLst>
              </p:cNvPr>
              <p:cNvSpPr txBox="1"/>
              <p:nvPr/>
            </p:nvSpPr>
            <p:spPr>
              <a:xfrm>
                <a:off x="992373" y="6272230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B0121DA-F0C7-2ACC-C737-8BAD0A5CF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373" y="6272230"/>
                <a:ext cx="201017" cy="276999"/>
              </a:xfrm>
              <a:prstGeom prst="rect">
                <a:avLst/>
              </a:prstGeom>
              <a:blipFill>
                <a:blip r:embed="rId37"/>
                <a:stretch>
                  <a:fillRect l="-30303" r="-2424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DFEB511-87D6-79E6-841B-48085F58891B}"/>
                  </a:ext>
                </a:extLst>
              </p:cNvPr>
              <p:cNvSpPr txBox="1"/>
              <p:nvPr/>
            </p:nvSpPr>
            <p:spPr>
              <a:xfrm>
                <a:off x="2640217" y="6318380"/>
                <a:ext cx="211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DFEB511-87D6-79E6-841B-48085F588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217" y="6318380"/>
                <a:ext cx="211405" cy="276999"/>
              </a:xfrm>
              <a:prstGeom prst="rect">
                <a:avLst/>
              </a:prstGeom>
              <a:blipFill>
                <a:blip r:embed="rId38"/>
                <a:stretch>
                  <a:fillRect l="-25714" r="-22857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BEBF754-FA03-82CC-3563-2DC2CC68E359}"/>
                  </a:ext>
                </a:extLst>
              </p:cNvPr>
              <p:cNvSpPr txBox="1"/>
              <p:nvPr/>
            </p:nvSpPr>
            <p:spPr>
              <a:xfrm>
                <a:off x="3099838" y="5313552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BEBF754-FA03-82CC-3563-2DC2CC68E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838" y="5313552"/>
                <a:ext cx="200889" cy="276999"/>
              </a:xfrm>
              <a:prstGeom prst="rect">
                <a:avLst/>
              </a:prstGeom>
              <a:blipFill>
                <a:blip r:embed="rId39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58C5188-F757-BAE3-998D-A965EA0421F3}"/>
                  </a:ext>
                </a:extLst>
              </p:cNvPr>
              <p:cNvSpPr txBox="1"/>
              <p:nvPr/>
            </p:nvSpPr>
            <p:spPr>
              <a:xfrm>
                <a:off x="4059458" y="5219657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58C5188-F757-BAE3-998D-A965EA042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458" y="5219657"/>
                <a:ext cx="183319" cy="276999"/>
              </a:xfrm>
              <a:prstGeom prst="rect">
                <a:avLst/>
              </a:prstGeom>
              <a:blipFill>
                <a:blip r:embed="rId40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E828C9E-F163-A9A3-115A-02B6366EE6F0}"/>
                  </a:ext>
                </a:extLst>
              </p:cNvPr>
              <p:cNvSpPr txBox="1"/>
              <p:nvPr/>
            </p:nvSpPr>
            <p:spPr>
              <a:xfrm>
                <a:off x="2040775" y="6543124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E828C9E-F163-A9A3-115A-02B6366EE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775" y="6543124"/>
                <a:ext cx="186718" cy="276999"/>
              </a:xfrm>
              <a:prstGeom prst="rect">
                <a:avLst/>
              </a:prstGeom>
              <a:blipFill>
                <a:blip r:embed="rId41"/>
                <a:stretch>
                  <a:fillRect l="-33333" r="-30000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C4A874D-17AA-B49C-3140-F82FACBFC854}"/>
                  </a:ext>
                </a:extLst>
              </p:cNvPr>
              <p:cNvSpPr txBox="1"/>
              <p:nvPr/>
            </p:nvSpPr>
            <p:spPr>
              <a:xfrm>
                <a:off x="2806848" y="3986213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C4A874D-17AA-B49C-3140-F82FACBFC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848" y="3986213"/>
                <a:ext cx="219932" cy="276999"/>
              </a:xfrm>
              <a:prstGeom prst="rect">
                <a:avLst/>
              </a:prstGeom>
              <a:blipFill>
                <a:blip r:embed="rId42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E6DDF90-A21D-D6BB-A99E-73C49D63B7C1}"/>
                  </a:ext>
                </a:extLst>
              </p:cNvPr>
              <p:cNvSpPr txBox="1"/>
              <p:nvPr/>
            </p:nvSpPr>
            <p:spPr>
              <a:xfrm>
                <a:off x="442846" y="5026939"/>
                <a:ext cx="203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E6DDF90-A21D-D6BB-A99E-73C49D63B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46" y="5026939"/>
                <a:ext cx="203004" cy="276999"/>
              </a:xfrm>
              <a:prstGeom prst="rect">
                <a:avLst/>
              </a:prstGeom>
              <a:blipFill>
                <a:blip r:embed="rId43"/>
                <a:stretch>
                  <a:fillRect l="-30303" r="-2121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33210F8-4B85-1C6A-F390-3AD127D1634E}"/>
                  </a:ext>
                </a:extLst>
              </p:cNvPr>
              <p:cNvSpPr txBox="1"/>
              <p:nvPr/>
            </p:nvSpPr>
            <p:spPr>
              <a:xfrm>
                <a:off x="925725" y="4020046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33210F8-4B85-1C6A-F390-3AD127D16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25" y="4020046"/>
                <a:ext cx="206210" cy="276999"/>
              </a:xfrm>
              <a:prstGeom prst="rect">
                <a:avLst/>
              </a:prstGeom>
              <a:blipFill>
                <a:blip r:embed="rId44"/>
                <a:stretch>
                  <a:fillRect l="-29412" r="-20588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5E854B4-9147-A3B0-63D5-B405EC28548C}"/>
                  </a:ext>
                </a:extLst>
              </p:cNvPr>
              <p:cNvSpPr txBox="1"/>
              <p:nvPr/>
            </p:nvSpPr>
            <p:spPr>
              <a:xfrm>
                <a:off x="690368" y="4928931"/>
                <a:ext cx="5449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e>
                        <m:sup>
                          <m:r>
                            <a:rPr lang="ru-RU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5E854B4-9147-A3B0-63D5-B405EC285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68" y="4928931"/>
                <a:ext cx="544956" cy="276999"/>
              </a:xfrm>
              <a:prstGeom prst="rect">
                <a:avLst/>
              </a:prstGeom>
              <a:blipFill>
                <a:blip r:embed="rId45"/>
                <a:stretch>
                  <a:fillRect l="-8889" t="-4444" r="-444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0" name="Рисунок 89">
            <a:extLst>
              <a:ext uri="{FF2B5EF4-FFF2-40B4-BE49-F238E27FC236}">
                <a16:creationId xmlns:a16="http://schemas.microsoft.com/office/drawing/2014/main" id="{6DF33C07-6861-8AD6-8166-DBDFC4DCEDCA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3761767" y="1745822"/>
            <a:ext cx="1380563" cy="672732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:a16="http://schemas.microsoft.com/office/drawing/2014/main" id="{E36E35E4-1427-DE28-438F-E9654CA600E6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3774508" y="2582946"/>
            <a:ext cx="1347063" cy="15183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DAE377AE-28A5-2999-9647-9ED7951B76D0}"/>
                  </a:ext>
                </a:extLst>
              </p:cNvPr>
              <p:cNvSpPr txBox="1"/>
              <p:nvPr/>
            </p:nvSpPr>
            <p:spPr>
              <a:xfrm>
                <a:off x="5510128" y="2484691"/>
                <a:ext cx="2689817" cy="14807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DAE377AE-28A5-2999-9647-9ED7951B7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128" y="2484691"/>
                <a:ext cx="2689817" cy="148079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874DE992-3335-1F3D-511D-C7C32A2B243A}"/>
                  </a:ext>
                </a:extLst>
              </p:cNvPr>
              <p:cNvSpPr txBox="1"/>
              <p:nvPr/>
            </p:nvSpPr>
            <p:spPr>
              <a:xfrm>
                <a:off x="8043367" y="2439649"/>
                <a:ext cx="2117138" cy="1746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874DE992-3335-1F3D-511D-C7C32A2B2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367" y="2439649"/>
                <a:ext cx="2117138" cy="1746888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80BB5115-46BB-4AF5-2D83-0E4F6C0D4C50}"/>
                  </a:ext>
                </a:extLst>
              </p:cNvPr>
              <p:cNvSpPr txBox="1"/>
              <p:nvPr/>
            </p:nvSpPr>
            <p:spPr>
              <a:xfrm>
                <a:off x="5586412" y="3993904"/>
                <a:ext cx="2527559" cy="675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80BB5115-46BB-4AF5-2D83-0E4F6C0D4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412" y="3993904"/>
                <a:ext cx="2527559" cy="675057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3F21E557-BBB2-624C-0947-96C0A2B7A516}"/>
              </a:ext>
            </a:extLst>
          </p:cNvPr>
          <p:cNvPicPr>
            <a:picLocks noChangeAspect="1"/>
          </p:cNvPicPr>
          <p:nvPr/>
        </p:nvPicPr>
        <p:blipFill>
          <a:blip r:embed="rId51" r:link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693" y="4198587"/>
            <a:ext cx="3238749" cy="74132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B776E90-76D7-5F5D-CA1B-D51B0B97338F}"/>
                  </a:ext>
                </a:extLst>
              </p:cNvPr>
              <p:cNvSpPr txBox="1"/>
              <p:nvPr/>
            </p:nvSpPr>
            <p:spPr>
              <a:xfrm>
                <a:off x="4886182" y="5175230"/>
                <a:ext cx="3046645" cy="10232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 algn="r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</m:t>
                            </m:r>
                            <m:d>
                              <m:d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</m:t>
                            </m:r>
                            <m:f>
                              <m:f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∙0+1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sz="18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ru-RU" sz="1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ru-RU" sz="1800" b="0" i="1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800" b="0" i="1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sz="18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(−1)</m:t>
                                </m:r>
                              </m:e>
                              <m:sup>
                                <m:r>
                                  <a:rPr lang="ru-RU" sz="18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B776E90-76D7-5F5D-CA1B-D51B0B973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182" y="5175230"/>
                <a:ext cx="3046645" cy="1023229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FBF1D67-CBF6-A035-E512-D6FA47C54146}"/>
                  </a:ext>
                </a:extLst>
              </p:cNvPr>
              <p:cNvSpPr txBox="1"/>
              <p:nvPr/>
            </p:nvSpPr>
            <p:spPr>
              <a:xfrm>
                <a:off x="9679650" y="5139402"/>
                <a:ext cx="2069504" cy="902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 algn="just">
                  <a:lnSpc>
                    <a:spcPct val="115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 algn="just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21</m:t>
                            </m:r>
                          </m:e>
                        </m:rad>
                      </m:num>
                      <m:den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FBF1D67-CBF6-A035-E512-D6FA47C54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650" y="5139402"/>
                <a:ext cx="2069504" cy="902298"/>
              </a:xfrm>
              <a:prstGeom prst="rect">
                <a:avLst/>
              </a:prstGeom>
              <a:blipFill>
                <a:blip r:embed="rId54"/>
                <a:stretch>
                  <a:fillRect b="-33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B87D6A6-60A6-994C-2850-0D752748AB1C}"/>
              </a:ext>
            </a:extLst>
          </p:cNvPr>
          <p:cNvCxnSpPr>
            <a:cxnSpLocks/>
            <a:stCxn id="41" idx="4"/>
            <a:endCxn id="41" idx="2"/>
          </p:cNvCxnSpPr>
          <p:nvPr/>
        </p:nvCxnSpPr>
        <p:spPr>
          <a:xfrm>
            <a:off x="1150090" y="4106134"/>
            <a:ext cx="0" cy="20923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E0E48DD-9B18-DAFB-2038-ED78A2D8D4D4}"/>
              </a:ext>
            </a:extLst>
          </p:cNvPr>
          <p:cNvCxnSpPr>
            <a:stCxn id="86" idx="3"/>
          </p:cNvCxnSpPr>
          <p:nvPr/>
        </p:nvCxnSpPr>
        <p:spPr>
          <a:xfrm flipV="1">
            <a:off x="645850" y="5152296"/>
            <a:ext cx="1318016" cy="1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D5035D5-81A2-ED42-9033-386D3D15D19D}"/>
                  </a:ext>
                </a:extLst>
              </p:cNvPr>
              <p:cNvSpPr txBox="1"/>
              <p:nvPr/>
            </p:nvSpPr>
            <p:spPr>
              <a:xfrm flipH="1">
                <a:off x="1608449" y="2459851"/>
                <a:ext cx="2691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D5035D5-81A2-ED42-9033-386D3D15D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608449" y="2459851"/>
                <a:ext cx="269127" cy="276999"/>
              </a:xfrm>
              <a:prstGeom prst="rect">
                <a:avLst/>
              </a:prstGeom>
              <a:blipFill>
                <a:blip r:embed="rId55"/>
                <a:stretch>
                  <a:fillRect l="-4545" r="-4545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A851AA3-380F-EA36-DF49-515835A0C1ED}"/>
                  </a:ext>
                </a:extLst>
              </p:cNvPr>
              <p:cNvSpPr txBox="1"/>
              <p:nvPr/>
            </p:nvSpPr>
            <p:spPr>
              <a:xfrm flipH="1">
                <a:off x="1733439" y="4858139"/>
                <a:ext cx="2691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A851AA3-380F-EA36-DF49-515835A0C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733439" y="4858139"/>
                <a:ext cx="269127" cy="276999"/>
              </a:xfrm>
              <a:prstGeom prst="rect">
                <a:avLst/>
              </a:prstGeom>
              <a:blipFill>
                <a:blip r:embed="rId56"/>
                <a:stretch>
                  <a:fillRect l="-2222" r="-444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A1D0DB1-1DED-3699-94E1-3794077D8AD0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2677837" y="4101312"/>
            <a:ext cx="0" cy="209714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B06C711-B168-7F4B-D87F-38360708CBD0}"/>
                  </a:ext>
                </a:extLst>
              </p:cNvPr>
              <p:cNvSpPr txBox="1"/>
              <p:nvPr/>
            </p:nvSpPr>
            <p:spPr>
              <a:xfrm>
                <a:off x="2450980" y="4858139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B06C711-B168-7F4B-D87F-38360708C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980" y="4858139"/>
                <a:ext cx="226857" cy="276999"/>
              </a:xfrm>
              <a:prstGeom prst="rect">
                <a:avLst/>
              </a:prstGeom>
              <a:blipFill>
                <a:blip r:embed="rId57"/>
                <a:stretch>
                  <a:fillRect l="-24324" r="-2432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D91D02-7F2D-9B8E-DF54-AE28658F8648}"/>
                  </a:ext>
                </a:extLst>
              </p:cNvPr>
              <p:cNvSpPr txBox="1"/>
              <p:nvPr/>
            </p:nvSpPr>
            <p:spPr>
              <a:xfrm>
                <a:off x="1177636" y="5141202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D91D02-7F2D-9B8E-DF54-AE28658F8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636" y="5141202"/>
                <a:ext cx="207108" cy="276999"/>
              </a:xfrm>
              <a:prstGeom prst="rect">
                <a:avLst/>
              </a:prstGeom>
              <a:blipFill>
                <a:blip r:embed="rId58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67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972A7-B854-355A-909C-1C3A20202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E417A-69F1-1FDF-9993-7A882678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3ADEC19C-4B81-87E4-6222-3E64DA1FE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" y="105559"/>
            <a:ext cx="12197558" cy="6857999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231503-DB9B-F40B-E176-DB5CFC504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314325"/>
            <a:ext cx="3181350" cy="31146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5A0082-EC71-B4DA-DE42-D0A17055E859}"/>
                  </a:ext>
                </a:extLst>
              </p:cNvPr>
              <p:cNvSpPr txBox="1"/>
              <p:nvPr/>
            </p:nvSpPr>
            <p:spPr>
              <a:xfrm>
                <a:off x="5972175" y="314325"/>
                <a:ext cx="3868340" cy="12168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8310" algn="just"/>
                <a:r>
                  <a:rPr lang="ru-RU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Дано: </a:t>
                </a:r>
                <a:r>
                  <a:rPr lang="en-US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ABCD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𝐸𝐹</m:t>
                    </m:r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800" i="1" kern="120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18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800" b="0" i="1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          </m:t>
                    </m:r>
                    <m:r>
                      <a:rPr lang="ru-RU" sz="18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пр</m:t>
                    </m:r>
                    <m:r>
                      <a:rPr lang="ru-RU" sz="1800" b="0" i="1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авильная</m:t>
                    </m:r>
                    <m:r>
                      <a:rPr lang="ru-RU" sz="1800" i="1" kern="120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призма</m:t>
                    </m:r>
                    <m:r>
                      <a:rPr lang="en-US" sz="1800" b="0" i="0" kern="1200" smtClean="0">
                        <a:solidFill>
                          <a:srgbClr val="1D1D1B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endParaRPr lang="en-US" sz="1800" kern="1200" dirty="0">
                  <a:solidFill>
                    <a:srgbClr val="1D1D1B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8310" algn="just"/>
                <a:r>
                  <a:rPr lang="ru-RU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AB</a:t>
                </a:r>
                <a:r>
                  <a:rPr lang="en-US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=1, C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=2</a:t>
                </a:r>
                <a:endParaRPr lang="ru-RU" dirty="0">
                  <a:solidFill>
                    <a:srgbClr val="1D1D1B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8310" algn="just"/>
                <a:r>
                  <a:rPr lang="ru-RU" dirty="0">
                    <a:solidFill>
                      <a:srgbClr val="1D1D1B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Найти: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1D1D1B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1D1D1B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1D1D1B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ru-RU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D1D1B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),(A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800" b="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80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kern="1200" smtClean="0">
                            <a:solidFill>
                              <a:srgbClr val="1D1D1B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-</a:t>
                </a:r>
                <a:r>
                  <a:rPr lang="ru-RU" sz="1800" kern="1200" dirty="0">
                    <a:solidFill>
                      <a:srgbClr val="1D1D1B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1800" kern="1200" dirty="0">
                  <a:solidFill>
                    <a:srgbClr val="1D1D1B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5A0082-EC71-B4DA-DE42-D0A17055E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175" y="314325"/>
                <a:ext cx="3868340" cy="1216808"/>
              </a:xfrm>
              <a:prstGeom prst="rect">
                <a:avLst/>
              </a:prstGeom>
              <a:blipFill>
                <a:blip r:embed="rId4"/>
                <a:stretch>
                  <a:fillRect t="-3015" r="-4101" b="-7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C6E7DAA-B9C8-96DC-77CE-0CF981B1318E}"/>
                  </a:ext>
                </a:extLst>
              </p:cNvPr>
              <p:cNvSpPr txBox="1"/>
              <p:nvPr/>
            </p:nvSpPr>
            <p:spPr>
              <a:xfrm>
                <a:off x="3786188" y="1531133"/>
                <a:ext cx="1621236" cy="2426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;</m:t>
                        </m:r>
                        <m:f>
                          <m:f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;0</m:t>
                        </m:r>
                      </m:e>
                    </m:d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;2</m:t>
                          </m:r>
                        </m:e>
                      </m:d>
                    </m:oMath>
                  </m:oMathPara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;−</m:t>
                          </m:r>
                          <m:f>
                            <m:f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;2</m:t>
                          </m:r>
                        </m:e>
                      </m:d>
                    </m:oMath>
                  </m:oMathPara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C6E7DAA-B9C8-96DC-77CE-0CF981B13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188" y="1531133"/>
                <a:ext cx="1621236" cy="2426883"/>
              </a:xfrm>
              <a:prstGeom prst="rect">
                <a:avLst/>
              </a:prstGeom>
              <a:blipFill>
                <a:blip r:embed="rId5"/>
                <a:stretch>
                  <a:fillRect l="-3008" t="-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7C9DBC-56BF-82C4-F2D4-B01FB1F05C9C}"/>
                  </a:ext>
                </a:extLst>
              </p:cNvPr>
              <p:cNvSpPr txBox="1"/>
              <p:nvPr/>
            </p:nvSpPr>
            <p:spPr>
              <a:xfrm>
                <a:off x="5782273" y="1971447"/>
                <a:ext cx="2976716" cy="19865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7C9DBC-56BF-82C4-F2D4-B01FB1F05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273" y="1971447"/>
                <a:ext cx="2976716" cy="19865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7BBBE77-E0AA-5705-54C7-276847ABA1F1}"/>
                  </a:ext>
                </a:extLst>
              </p:cNvPr>
              <p:cNvSpPr txBox="1"/>
              <p:nvPr/>
            </p:nvSpPr>
            <p:spPr>
              <a:xfrm>
                <a:off x="9083529" y="2198303"/>
                <a:ext cx="1841145" cy="15328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7BBBE77-E0AA-5705-54C7-276847ABA1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529" y="2198303"/>
                <a:ext cx="1841145" cy="15328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270C6B-3C94-B5B5-8F07-1118237CF3C9}"/>
                  </a:ext>
                </a:extLst>
              </p:cNvPr>
              <p:cNvSpPr txBox="1"/>
              <p:nvPr/>
            </p:nvSpPr>
            <p:spPr>
              <a:xfrm>
                <a:off x="223837" y="3408361"/>
                <a:ext cx="1757363" cy="2572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A(-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;0)</m:t>
                    </m:r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(−</m:t>
                      </m:r>
                      <m:f>
                        <m:f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</m:t>
                      </m:r>
                      <m:f>
                        <m:f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;2)</m:t>
                      </m:r>
                    </m:oMath>
                  </m:oMathPara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(−</m:t>
                      </m:r>
                      <m:f>
                        <m:f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;−</m:t>
                      </m:r>
                      <m:f>
                        <m:f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;2)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270C6B-3C94-B5B5-8F07-1118237CF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37" y="3408361"/>
                <a:ext cx="1757363" cy="2572243"/>
              </a:xfrm>
              <a:prstGeom prst="rect">
                <a:avLst/>
              </a:prstGeom>
              <a:blipFill>
                <a:blip r:embed="rId8"/>
                <a:stretch>
                  <a:fillRect l="-3125" t="-474" r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4BFBA24-679A-4FF2-6868-EC7CA193F98E}"/>
                  </a:ext>
                </a:extLst>
              </p:cNvPr>
              <p:cNvSpPr txBox="1"/>
              <p:nvPr/>
            </p:nvSpPr>
            <p:spPr>
              <a:xfrm>
                <a:off x="2209205" y="4092058"/>
                <a:ext cx="3153966" cy="2102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4BFBA24-679A-4FF2-6868-EC7CA193F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205" y="4092058"/>
                <a:ext cx="3153966" cy="21028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1BCD39-B41C-087C-AF22-3A5E6E6C2D4A}"/>
                  </a:ext>
                </a:extLst>
              </p:cNvPr>
              <p:cNvSpPr txBox="1"/>
              <p:nvPr/>
            </p:nvSpPr>
            <p:spPr>
              <a:xfrm>
                <a:off x="9438874" y="3493762"/>
                <a:ext cx="2518573" cy="745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−1;−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;−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1BCD39-B41C-087C-AF22-3A5E6E6C2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8874" y="3493762"/>
                <a:ext cx="2518573" cy="7450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2AA71-62A2-DEA6-EA32-B9194821BF28}"/>
                  </a:ext>
                </a:extLst>
              </p:cNvPr>
              <p:cNvSpPr txBox="1"/>
              <p:nvPr/>
            </p:nvSpPr>
            <p:spPr>
              <a:xfrm>
                <a:off x="5407424" y="5738177"/>
                <a:ext cx="191214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2;0;0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2AA71-62A2-DEA6-EA32-B9194821B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424" y="5738177"/>
                <a:ext cx="191214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C404AD1-8148-710A-14DC-F06E1AFB425B}"/>
                  </a:ext>
                </a:extLst>
              </p:cNvPr>
              <p:cNvSpPr txBox="1"/>
              <p:nvPr/>
            </p:nvSpPr>
            <p:spPr>
              <a:xfrm>
                <a:off x="5591176" y="4560647"/>
                <a:ext cx="968692" cy="11657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C404AD1-8148-710A-14DC-F06E1AFB4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76" y="4560647"/>
                <a:ext cx="968692" cy="11657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EF3BF9-870B-26CC-B560-BBAE0138417C}"/>
                  </a:ext>
                </a:extLst>
              </p:cNvPr>
              <p:cNvSpPr txBox="1"/>
              <p:nvPr/>
            </p:nvSpPr>
            <p:spPr>
              <a:xfrm>
                <a:off x="7042797" y="5264853"/>
                <a:ext cx="4081464" cy="10232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𝛼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−1∙2+</m:t>
                            </m:r>
                            <m:d>
                              <m:d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∙0+(−</m:t>
                            </m:r>
                            <m:f>
                              <m:f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)∙0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4</m:t>
                            </m:r>
                          </m:e>
                        </m:rad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rad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57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19</m:t>
                        </m:r>
                      </m:den>
                    </m:f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EF3BF9-870B-26CC-B560-BBAE01384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797" y="5264853"/>
                <a:ext cx="4081464" cy="10232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CA25660-ED19-144F-6EC1-1B9CD55EE267}"/>
              </a:ext>
            </a:extLst>
          </p:cNvPr>
          <p:cNvPicPr>
            <a:picLocks noChangeAspect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718" y="4248972"/>
            <a:ext cx="4619624" cy="1180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ABED18-DF2A-A403-14E4-3EDF0542759D}"/>
              </a:ext>
            </a:extLst>
          </p:cNvPr>
          <p:cNvPicPr>
            <a:picLocks noChangeAspect="1"/>
          </p:cNvPicPr>
          <p:nvPr/>
        </p:nvPicPr>
        <p:blipFill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178" y="1571435"/>
            <a:ext cx="2857754" cy="4000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D20D507-DA29-06A8-1804-FD8E074BBBCD}"/>
              </a:ext>
            </a:extLst>
          </p:cNvPr>
          <p:cNvCxnSpPr/>
          <p:nvPr/>
        </p:nvCxnSpPr>
        <p:spPr>
          <a:xfrm>
            <a:off x="1673424" y="2084003"/>
            <a:ext cx="107156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D849FD-70EA-A5CA-C5EA-79759C251E11}"/>
                  </a:ext>
                </a:extLst>
              </p:cNvPr>
              <p:cNvSpPr txBox="1"/>
              <p:nvPr/>
            </p:nvSpPr>
            <p:spPr>
              <a:xfrm>
                <a:off x="3529814" y="5864796"/>
                <a:ext cx="2210398" cy="1098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;−</m:t>
                        </m:r>
                        <m:f>
                          <m:f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;0</m:t>
                        </m:r>
                      </m:e>
                    </m:d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;−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</m:t>
                    </m:r>
                  </m:oMath>
                </a14:m>
                <a:r>
                  <a:rPr lang="en-US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D849FD-70EA-A5CA-C5EA-79759C251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814" y="5864796"/>
                <a:ext cx="2210398" cy="1098762"/>
              </a:xfrm>
              <a:prstGeom prst="rect">
                <a:avLst/>
              </a:prstGeom>
              <a:blipFill>
                <a:blip r:embed="rId18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26856B-AD07-55B7-640A-593300716F6C}"/>
                  </a:ext>
                </a:extLst>
              </p:cNvPr>
              <p:cNvSpPr txBox="1"/>
              <p:nvPr/>
            </p:nvSpPr>
            <p:spPr>
              <a:xfrm>
                <a:off x="5555148" y="6366607"/>
                <a:ext cx="1715483" cy="4029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𝐸𝐷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2;0;0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26856B-AD07-55B7-640A-593300716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148" y="6366607"/>
                <a:ext cx="1715483" cy="4029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6E9E4883-94C2-1619-1B5A-B1F550ADC96C}"/>
                  </a:ext>
                </a:extLst>
              </p14:cNvPr>
              <p14:cNvContentPartPr/>
              <p14:nvPr/>
            </p14:nvContentPartPr>
            <p14:xfrm>
              <a:off x="3754215" y="5884020"/>
              <a:ext cx="3462120" cy="1076040"/>
            </p14:xfrm>
          </p:contentPart>
        </mc:Choice>
        <mc:Fallback xmlns=""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id="{6E9E4883-94C2-1619-1B5A-B1F550ADC96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748095" y="5877900"/>
                <a:ext cx="3474360" cy="10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4" name="Рукописный ввод 23">
                <a:extLst>
                  <a:ext uri="{FF2B5EF4-FFF2-40B4-BE49-F238E27FC236}">
                    <a16:creationId xmlns:a16="http://schemas.microsoft.com/office/drawing/2014/main" id="{B0EA02F0-07E5-93CB-98DF-5AEA1FE02249}"/>
                  </a:ext>
                </a:extLst>
              </p14:cNvPr>
              <p14:cNvContentPartPr/>
              <p14:nvPr/>
            </p14:nvContentPartPr>
            <p14:xfrm>
              <a:off x="12729735" y="3886020"/>
              <a:ext cx="360" cy="360"/>
            </p14:xfrm>
          </p:contentPart>
        </mc:Choice>
        <mc:Fallback xmlns="">
          <p:pic>
            <p:nvPicPr>
              <p:cNvPr id="24" name="Рукописный ввод 23">
                <a:extLst>
                  <a:ext uri="{FF2B5EF4-FFF2-40B4-BE49-F238E27FC236}">
                    <a16:creationId xmlns:a16="http://schemas.microsoft.com/office/drawing/2014/main" id="{B0EA02F0-07E5-93CB-98DF-5AEA1FE0224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2723615" y="387990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83F534-C4C0-C9DC-6A7C-A3405C9F33F0}"/>
                  </a:ext>
                </a:extLst>
              </p:cNvPr>
              <p:cNvSpPr txBox="1"/>
              <p:nvPr/>
            </p:nvSpPr>
            <p:spPr>
              <a:xfrm>
                <a:off x="7375585" y="6144441"/>
                <a:ext cx="2325628" cy="559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arccos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57</m:t>
                            </m:r>
                          </m:e>
                        </m:rad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19</m:t>
                        </m:r>
                      </m:den>
                    </m:f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83F534-C4C0-C9DC-6A7C-A3405C9F3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585" y="6144441"/>
                <a:ext cx="2325628" cy="559512"/>
              </a:xfrm>
              <a:prstGeom prst="rect">
                <a:avLst/>
              </a:prstGeom>
              <a:blipFill>
                <a:blip r:embed="rId24"/>
                <a:stretch>
                  <a:fillRect l="-2362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48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5CCDC-FEED-856D-1B85-FD6839E45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646D0-A37C-7617-134A-A7ADC609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2CBD4757-C531-2130-D4C0-6AC21EE22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7558" cy="6857999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183E2B-1BDC-9BED-4E8F-91E2785141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2" y="365126"/>
            <a:ext cx="10872787" cy="691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693727-E731-36A8-893B-CF4524BF6E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12505"/>
            <a:ext cx="3709987" cy="38962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852632-EF96-7B54-DE53-1F2EE447A4AD}"/>
                  </a:ext>
                </a:extLst>
              </p:cNvPr>
              <p:cNvSpPr txBox="1"/>
              <p:nvPr/>
            </p:nvSpPr>
            <p:spPr>
              <a:xfrm>
                <a:off x="6093221" y="945175"/>
                <a:ext cx="4411265" cy="13720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Дано: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SABCD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-правильная пирамида,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АВСД-квадрат, АВ=4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SC=5.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-середина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-середина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DC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Найти: угол между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(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FES</a:t>
                </a: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)-?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852632-EF96-7B54-DE53-1F2EE447A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221" y="945175"/>
                <a:ext cx="4411265" cy="1372042"/>
              </a:xfrm>
              <a:prstGeom prst="rect">
                <a:avLst/>
              </a:prstGeom>
              <a:blipFill>
                <a:blip r:embed="rId5"/>
                <a:stretch>
                  <a:fillRect t="-889" b="-6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C9A42A8-B8E3-AF6B-A798-75C39B1A741E}"/>
                  </a:ext>
                </a:extLst>
              </p:cNvPr>
              <p:cNvSpPr txBox="1"/>
              <p:nvPr/>
            </p:nvSpPr>
            <p:spPr>
              <a:xfrm>
                <a:off x="3310731" y="2269836"/>
                <a:ext cx="2511028" cy="757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;−2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;0)</m:t>
                    </m:r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C9A42A8-B8E3-AF6B-A798-75C39B1A7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731" y="2269836"/>
                <a:ext cx="2511028" cy="757708"/>
              </a:xfrm>
              <a:prstGeom prst="rect">
                <a:avLst/>
              </a:prstGeom>
              <a:blipFill>
                <a:blip r:embed="rId6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7781B7-B580-13E1-877E-561BCDFBBEF1}"/>
                  </a:ext>
                </a:extLst>
              </p:cNvPr>
              <p:cNvSpPr txBox="1"/>
              <p:nvPr/>
            </p:nvSpPr>
            <p:spPr>
              <a:xfrm>
                <a:off x="3655417" y="3027544"/>
                <a:ext cx="1821656" cy="4263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0;4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F7781B7-B580-13E1-877E-561BCDFBB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417" y="3027544"/>
                <a:ext cx="1821656" cy="4263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1AC7F1F-0165-9041-F75D-F5ED00939370}"/>
                  </a:ext>
                </a:extLst>
              </p:cNvPr>
              <p:cNvSpPr txBox="1"/>
              <p:nvPr/>
            </p:nvSpPr>
            <p:spPr>
              <a:xfrm>
                <a:off x="5532838" y="2299464"/>
                <a:ext cx="2407640" cy="7266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 (0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;0;0)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;0)</m:t>
                    </m:r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1AC7F1F-0165-9041-F75D-F5ED00939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838" y="2299464"/>
                <a:ext cx="2407640" cy="726674"/>
              </a:xfrm>
              <a:prstGeom prst="rect">
                <a:avLst/>
              </a:prstGeom>
              <a:blipFill>
                <a:blip r:embed="rId8"/>
                <a:stretch>
                  <a:fillRect t="-1681" b="-12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15971B0-3D1E-6B43-C809-A8CA3AC3B329}"/>
                  </a:ext>
                </a:extLst>
              </p:cNvPr>
              <p:cNvSpPr txBox="1"/>
              <p:nvPr/>
            </p:nvSpPr>
            <p:spPr>
              <a:xfrm>
                <a:off x="5926537" y="2967116"/>
                <a:ext cx="2050255" cy="4263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15971B0-3D1E-6B43-C809-A8CA3AC3B3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37" y="2967116"/>
                <a:ext cx="2050255" cy="4263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DDA97C4-9013-EDAF-013D-675692549C58}"/>
                  </a:ext>
                </a:extLst>
              </p:cNvPr>
              <p:cNvSpPr txBox="1"/>
              <p:nvPr/>
            </p:nvSpPr>
            <p:spPr>
              <a:xfrm>
                <a:off x="4657626" y="3180283"/>
                <a:ext cx="4810917" cy="7194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𝑂𝐶</m:t>
                            </m:r>
                          </m:e>
                        </m:acc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(−2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(2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SO=3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DDA97C4-9013-EDAF-013D-675692549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626" y="3180283"/>
                <a:ext cx="4810917" cy="719492"/>
              </a:xfrm>
              <a:prstGeom prst="rect">
                <a:avLst/>
              </a:prstGeom>
              <a:blipFill>
                <a:blip r:embed="rId10"/>
                <a:stretch>
                  <a:fillRect r="-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4536A1-9D35-A9E8-C852-D576262C523F}"/>
                  </a:ext>
                </a:extLst>
              </p:cNvPr>
              <p:cNvSpPr txBox="1"/>
              <p:nvPr/>
            </p:nvSpPr>
            <p:spPr>
              <a:xfrm>
                <a:off x="3226744" y="3728739"/>
                <a:ext cx="2050255" cy="1403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(FES)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;0;0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0;2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;0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S(0;0;3)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4536A1-9D35-A9E8-C852-D576262C5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44" y="3728739"/>
                <a:ext cx="2050255" cy="1403076"/>
              </a:xfrm>
              <a:prstGeom prst="rect">
                <a:avLst/>
              </a:prstGeom>
              <a:blipFill>
                <a:blip r:embed="rId11"/>
                <a:stretch>
                  <a:fillRect t="-1304" b="-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F799C3-A108-55AE-FEBF-DD64DEF5DF2F}"/>
                  </a:ext>
                </a:extLst>
              </p:cNvPr>
              <p:cNvSpPr txBox="1"/>
              <p:nvPr/>
            </p:nvSpPr>
            <p:spPr>
              <a:xfrm>
                <a:off x="5143050" y="4061103"/>
                <a:ext cx="1920034" cy="1117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&amp;2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&amp;3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F799C3-A108-55AE-FEBF-DD64DEF5D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050" y="4061103"/>
                <a:ext cx="1920034" cy="1117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F3E2E7-C389-9CFC-02F9-055E165763C7}"/>
                  </a:ext>
                </a:extLst>
              </p:cNvPr>
              <p:cNvSpPr txBox="1"/>
              <p:nvPr/>
            </p:nvSpPr>
            <p:spPr>
              <a:xfrm>
                <a:off x="7063084" y="3755972"/>
                <a:ext cx="1257696" cy="15196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1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1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ru-RU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sz="1400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r>
                                <a:rPr lang="ru-RU" sz="1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1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ru-RU" sz="1400" i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ru-RU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ru-RU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ru-RU" sz="1400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r>
                                <a:rPr lang="ru-RU" sz="1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ru-RU" sz="1400" i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ru-RU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1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4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F3E2E7-C389-9CFC-02F9-055E16576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84" y="3755972"/>
                <a:ext cx="1257696" cy="151964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AAA980A-22E2-9D27-CF8E-02B2AB9EF49A}"/>
                  </a:ext>
                </a:extLst>
              </p:cNvPr>
              <p:cNvSpPr txBox="1"/>
              <p:nvPr/>
            </p:nvSpPr>
            <p:spPr>
              <a:xfrm>
                <a:off x="8572846" y="4762841"/>
                <a:ext cx="2214412" cy="423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;−3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;4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AAA980A-22E2-9D27-CF8E-02B2AB9EF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846" y="4762841"/>
                <a:ext cx="2214412" cy="42351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A646EE6-DCAD-99CD-5026-849B1CE1E115}"/>
                  </a:ext>
                </a:extLst>
              </p:cNvPr>
              <p:cNvSpPr txBox="1"/>
              <p:nvPr/>
            </p:nvSpPr>
            <p:spPr>
              <a:xfrm>
                <a:off x="8298853" y="3857860"/>
                <a:ext cx="3025379" cy="9155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z+1=0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x-3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y-4z+12=0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A646EE6-DCAD-99CD-5026-849B1CE1E1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8853" y="3857860"/>
                <a:ext cx="3025379" cy="915572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6521F03-5872-820A-6577-9206C8987CF7}"/>
                  </a:ext>
                </a:extLst>
              </p:cNvPr>
              <p:cNvSpPr txBox="1"/>
              <p:nvPr/>
            </p:nvSpPr>
            <p:spPr>
              <a:xfrm>
                <a:off x="4271962" y="5243807"/>
                <a:ext cx="4704955" cy="8692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15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𝜃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0−3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∙4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+0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(4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(3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(−3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+16</m:t>
                            </m:r>
                          </m:e>
                        </m:rad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26</m:t>
                            </m:r>
                          </m:e>
                        </m:rad>
                      </m:den>
                    </m:f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6521F03-5872-820A-6577-9206C8987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962" y="5243807"/>
                <a:ext cx="4704955" cy="86921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DDCE9AD-FA15-1470-18A8-0863648DF7DC}"/>
                  </a:ext>
                </a:extLst>
              </p:cNvPr>
              <p:cNvSpPr txBox="1"/>
              <p:nvPr/>
            </p:nvSpPr>
            <p:spPr>
              <a:xfrm>
                <a:off x="1476413" y="4802473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DDCE9AD-FA15-1470-18A8-0863648D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413" y="4802473"/>
                <a:ext cx="183319" cy="276999"/>
              </a:xfrm>
              <a:prstGeom prst="rect">
                <a:avLst/>
              </a:prstGeom>
              <a:blipFill>
                <a:blip r:embed="rId17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1" name="Рукописный ввод 40">
                <a:extLst>
                  <a:ext uri="{FF2B5EF4-FFF2-40B4-BE49-F238E27FC236}">
                    <a16:creationId xmlns:a16="http://schemas.microsoft.com/office/drawing/2014/main" id="{788CFEE3-525A-992B-BFBD-C838713E4F9D}"/>
                  </a:ext>
                </a:extLst>
              </p14:cNvPr>
              <p14:cNvContentPartPr/>
              <p14:nvPr/>
            </p14:nvContentPartPr>
            <p14:xfrm>
              <a:off x="1314135" y="4778460"/>
              <a:ext cx="128880" cy="146880"/>
            </p14:xfrm>
          </p:contentPart>
        </mc:Choice>
        <mc:Fallback xmlns="">
          <p:pic>
            <p:nvPicPr>
              <p:cNvPr id="41" name="Рукописный ввод 40">
                <a:extLst>
                  <a:ext uri="{FF2B5EF4-FFF2-40B4-BE49-F238E27FC236}">
                    <a16:creationId xmlns:a16="http://schemas.microsoft.com/office/drawing/2014/main" id="{788CFEE3-525A-992B-BFBD-C838713E4F9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96135" y="4760460"/>
                <a:ext cx="164520" cy="1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2" name="Рукописный ввод 41">
                <a:extLst>
                  <a:ext uri="{FF2B5EF4-FFF2-40B4-BE49-F238E27FC236}">
                    <a16:creationId xmlns:a16="http://schemas.microsoft.com/office/drawing/2014/main" id="{248C8920-C64E-578B-30FA-D301C6D36B7E}"/>
                  </a:ext>
                </a:extLst>
              </p14:cNvPr>
              <p14:cNvContentPartPr/>
              <p14:nvPr/>
            </p14:nvContentPartPr>
            <p14:xfrm>
              <a:off x="-857745" y="5100300"/>
              <a:ext cx="360" cy="360"/>
            </p14:xfrm>
          </p:contentPart>
        </mc:Choice>
        <mc:Fallback xmlns="">
          <p:pic>
            <p:nvPicPr>
              <p:cNvPr id="42" name="Рукописный ввод 41">
                <a:extLst>
                  <a:ext uri="{FF2B5EF4-FFF2-40B4-BE49-F238E27FC236}">
                    <a16:creationId xmlns:a16="http://schemas.microsoft.com/office/drawing/2014/main" id="{248C8920-C64E-578B-30FA-D301C6D36B7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-875745" y="508266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92CDEF-0832-9410-A76A-461FCC12A798}"/>
                  </a:ext>
                </a:extLst>
              </p:cNvPr>
              <p:cNvSpPr txBox="1"/>
              <p:nvPr/>
            </p:nvSpPr>
            <p:spPr>
              <a:xfrm>
                <a:off x="5462735" y="6061870"/>
                <a:ext cx="2175347" cy="5577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arcsin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26</m:t>
                            </m:r>
                          </m:e>
                        </m:rad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26</m:t>
                        </m:r>
                      </m:den>
                    </m:f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92CDEF-0832-9410-A76A-461FCC12A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35" y="6061870"/>
                <a:ext cx="2175347" cy="557781"/>
              </a:xfrm>
              <a:prstGeom prst="rect">
                <a:avLst/>
              </a:prstGeom>
              <a:blipFill>
                <a:blip r:embed="rId22"/>
                <a:stretch>
                  <a:fillRect l="-2241" b="-5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5949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1">
            <a:extLst>
              <a:ext uri="{FF2B5EF4-FFF2-40B4-BE49-F238E27FC236}">
                <a16:creationId xmlns:a16="http://schemas.microsoft.com/office/drawing/2014/main" id="{54104612-9DA0-CA24-C4C9-919F8DFDF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AF5132E-9022-42DD-03F5-51BF4AC0337D}"/>
              </a:ext>
            </a:extLst>
          </p:cNvPr>
          <p:cNvSpPr/>
          <p:nvPr/>
        </p:nvSpPr>
        <p:spPr>
          <a:xfrm>
            <a:off x="2269508" y="2967335"/>
            <a:ext cx="765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817753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565</Words>
  <Application>Microsoft Office PowerPoint</Application>
  <PresentationFormat>Широкоэкранный</PresentationFormat>
  <Paragraphs>96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Equation.3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AdminCnppm</dc:creator>
  <cp:lastModifiedBy>МОБУ СОШ с.Ст.Маты</cp:lastModifiedBy>
  <cp:revision>65</cp:revision>
  <dcterms:created xsi:type="dcterms:W3CDTF">2024-11-02T10:16:33Z</dcterms:created>
  <dcterms:modified xsi:type="dcterms:W3CDTF">2025-01-31T08:40:21Z</dcterms:modified>
</cp:coreProperties>
</file>