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80" r:id="rId3"/>
    <p:sldId id="281" r:id="rId4"/>
    <p:sldId id="257" r:id="rId5"/>
    <p:sldId id="263" r:id="rId6"/>
    <p:sldId id="264" r:id="rId7"/>
    <p:sldId id="262" r:id="rId8"/>
    <p:sldId id="268" r:id="rId9"/>
    <p:sldId id="272" r:id="rId10"/>
    <p:sldId id="273" r:id="rId11"/>
    <p:sldId id="274" r:id="rId12"/>
    <p:sldId id="276" r:id="rId13"/>
    <p:sldId id="275" r:id="rId14"/>
    <p:sldId id="265" r:id="rId15"/>
    <p:sldId id="271" r:id="rId16"/>
    <p:sldId id="267" r:id="rId17"/>
    <p:sldId id="266" r:id="rId18"/>
    <p:sldId id="279" r:id="rId19"/>
    <p:sldId id="269" r:id="rId20"/>
    <p:sldId id="270" r:id="rId21"/>
    <p:sldId id="261" r:id="rId22"/>
    <p:sldId id="278" r:id="rId23"/>
    <p:sldId id="277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E2C9-6563-4206-8660-B96017BC9E98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5555-1028-4057-BA07-9BBDD4EBA496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0002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E2C9-6563-4206-8660-B96017BC9E98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5555-1028-4057-BA07-9BBDD4EBA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797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E2C9-6563-4206-8660-B96017BC9E98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5555-1028-4057-BA07-9BBDD4EBA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614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E2C9-6563-4206-8660-B96017BC9E98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5555-1028-4057-BA07-9BBDD4EBA49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03171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E2C9-6563-4206-8660-B96017BC9E98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5555-1028-4057-BA07-9BBDD4EBA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282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E2C9-6563-4206-8660-B96017BC9E98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5555-1028-4057-BA07-9BBDD4EBA49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075964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E2C9-6563-4206-8660-B96017BC9E98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5555-1028-4057-BA07-9BBDD4EBA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481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E2C9-6563-4206-8660-B96017BC9E98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5555-1028-4057-BA07-9BBDD4EBA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6313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E2C9-6563-4206-8660-B96017BC9E98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5555-1028-4057-BA07-9BBDD4EBA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492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E2C9-6563-4206-8660-B96017BC9E98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5555-1028-4057-BA07-9BBDD4EBA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996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E2C9-6563-4206-8660-B96017BC9E98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5555-1028-4057-BA07-9BBDD4EBA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83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E2C9-6563-4206-8660-B96017BC9E98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5555-1028-4057-BA07-9BBDD4EBA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030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E2C9-6563-4206-8660-B96017BC9E98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5555-1028-4057-BA07-9BBDD4EBA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603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E2C9-6563-4206-8660-B96017BC9E98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5555-1028-4057-BA07-9BBDD4EBA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976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E2C9-6563-4206-8660-B96017BC9E98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5555-1028-4057-BA07-9BBDD4EBA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812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E2C9-6563-4206-8660-B96017BC9E98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5555-1028-4057-BA07-9BBDD4EBA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930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E2C9-6563-4206-8660-B96017BC9E98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5555-1028-4057-BA07-9BBDD4EBA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489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272E2C9-6563-4206-8660-B96017BC9E98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E8D5555-1028-4057-BA07-9BBDD4EBA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7673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9491" y="803786"/>
            <a:ext cx="11346873" cy="2971801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 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эффективная форма помощи молодым педагогам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54436" y="5245858"/>
            <a:ext cx="5535116" cy="1612142"/>
          </a:xfrm>
        </p:spPr>
        <p:txBody>
          <a:bodyPr>
            <a:normAutofit fontScale="55000" lnSpcReduction="20000"/>
          </a:bodyPr>
          <a:lstStyle/>
          <a:p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Вильданова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Ралия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Робертовна, </a:t>
            </a:r>
          </a:p>
          <a:p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методист МКУ  «Отдел образования </a:t>
            </a:r>
          </a:p>
          <a:p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Дуванского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РБ»</a:t>
            </a:r>
          </a:p>
          <a:p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145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5" y="331167"/>
            <a:ext cx="6165273" cy="49045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958" y="331167"/>
            <a:ext cx="5652655" cy="55279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5859131"/>
            <a:ext cx="7862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РМО «Педагогические идеи и технологии в ДОУ»</a:t>
            </a:r>
            <a:endParaRPr lang="ru-RU" sz="28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742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63" y="324464"/>
            <a:ext cx="5501149" cy="39968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455" y="324463"/>
            <a:ext cx="5706545" cy="39968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1777" y="4553751"/>
            <a:ext cx="63018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Семинар-совещание « Педагогическое мастерство опытных учителей в помощь молодым педагогам» (из опыта работы педагога-наставника)</a:t>
            </a:r>
            <a:endParaRPr lang="ru-RU" sz="28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675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219" y="5692877"/>
            <a:ext cx="12158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молодого специалиста дополнительного образования в Республиканском фестивале для детей и родителей «Наука 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ids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20" y="250721"/>
            <a:ext cx="3705533" cy="49407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06" y="383456"/>
            <a:ext cx="6587613" cy="494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903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245" y="282733"/>
            <a:ext cx="5525729" cy="41442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13" y="282734"/>
            <a:ext cx="5525729" cy="41442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06012" y="5265174"/>
            <a:ext cx="94684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муниципальном этапе </a:t>
            </a:r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сероссийского конкурса педагога дополнительного образования детей </a:t>
            </a:r>
          </a:p>
          <a:p>
            <a:pPr algn="ctr"/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«Сердце отдаю детям»</a:t>
            </a:r>
            <a:endParaRPr lang="ru-RU" sz="28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036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5" y="344840"/>
            <a:ext cx="6154995" cy="53171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327" y="344841"/>
            <a:ext cx="6317673" cy="5317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28341" y="5809523"/>
            <a:ext cx="88213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этап конкурса  «Педагог года 2023»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847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44" y="56403"/>
            <a:ext cx="5753100" cy="40957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261" y="1068906"/>
            <a:ext cx="5263946" cy="365418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6478" y="4213738"/>
            <a:ext cx="65630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Скрипова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Наталья Ивановна, воспитатель МБДОУ детский сад №1 с. Месягутово </a:t>
            </a:r>
          </a:p>
          <a:p>
            <a:pPr algn="ctr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Республиканского профессионального конкурса </a:t>
            </a:r>
            <a:endParaRPr lang="ru-RU" sz="2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 года дошкольной образовательной организации РБ»</a:t>
            </a:r>
            <a:endParaRPr lang="ru-RU" sz="2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200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63" y="356573"/>
            <a:ext cx="4442966" cy="51620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447" y="356573"/>
            <a:ext cx="5611092" cy="48768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16194" y="5686803"/>
            <a:ext cx="115332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Республиканского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этапа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 </a:t>
            </a:r>
          </a:p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«Учитель года 2023»</a:t>
            </a:r>
          </a:p>
        </p:txBody>
      </p:sp>
    </p:spTree>
    <p:extLst>
      <p:ext uri="{BB962C8B-B14F-4D97-AF65-F5344CB8AC3E}">
        <p14:creationId xmlns:p14="http://schemas.microsoft.com/office/powerpoint/2010/main" val="1964931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453" y="943125"/>
            <a:ext cx="4765962" cy="35937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18" y="668505"/>
            <a:ext cx="5583382" cy="482138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61884" y="5952274"/>
            <a:ext cx="93652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конкурса 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«Учитель года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2023»</a:t>
            </a:r>
          </a:p>
        </p:txBody>
      </p:sp>
    </p:spTree>
    <p:extLst>
      <p:ext uri="{BB962C8B-B14F-4D97-AF65-F5344CB8AC3E}">
        <p14:creationId xmlns:p14="http://schemas.microsoft.com/office/powerpoint/2010/main" val="205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50" y="334105"/>
            <a:ext cx="6343198" cy="59339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13755" y="1070556"/>
            <a:ext cx="537824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Швалев Валерий Викторович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истории 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с. Дуван им. Героя Советского Союза С.А. </a:t>
            </a:r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Михляева</a:t>
            </a:r>
            <a:endParaRPr lang="ru-RU" sz="28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Республиканского этапа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 </a:t>
            </a:r>
            <a:endParaRPr lang="ru-RU" sz="28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«Учитель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2023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номинации</a:t>
            </a:r>
          </a:p>
          <a:p>
            <a:pPr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«Молодой учитель года»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144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207" y="353962"/>
            <a:ext cx="6646607" cy="49849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40771" y="5338917"/>
            <a:ext cx="114791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Фаткуллина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Юлия </a:t>
            </a:r>
            <a:r>
              <a:rPr lang="ru-RU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Ирековна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участник республиканского семинара 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тему: "Современные пути развития полилингвального образования в дошкольных образовательных учреждениях башкирского языка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80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8873" y="318656"/>
            <a:ext cx="834043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75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Подготовка начинающего педагога к сложной полифункциональной деятельности – это целостный, длительный и непрерывный процесс, который должен быть ориентирован не только на развитие его профессиональных компетенций, но и на формирование личностных качеств, необходимых для носителя культурных и моральных ценностей.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подразумевает под собой передачу не только знаний и опыта, но и нравственных ценностей и моральных ориентиров от старшего поколения учителей к младшему. </a:t>
            </a:r>
            <a:endParaRPr lang="ru-RU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0343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23" y="707923"/>
            <a:ext cx="6312309" cy="47342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03691" y="707923"/>
            <a:ext cx="4542503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Фаткуллина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Юлия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Ирековна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воспитатель МБДОУ детский сад №2 с. Месягутово</a:t>
            </a:r>
          </a:p>
          <a:p>
            <a:pPr algn="ctr"/>
            <a:endParaRPr lang="ru-RU" sz="28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место в номинации «Воспитатель ДОУ, формирующий интерес к родному языку» в очном этапе Всероссийского мастер-класса  учителей родного в том числе русского языка, г. Москва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7692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8" y="722671"/>
            <a:ext cx="6491371" cy="48227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415" y="2477729"/>
            <a:ext cx="5358735" cy="40263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85703" y="722671"/>
            <a:ext cx="45130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республиканском марафоне «СОТЫ»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261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4292" y="1565563"/>
            <a:ext cx="9462654" cy="2951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900"/>
              </a:spcAft>
            </a:pPr>
            <a:r>
              <a:rPr lang="ru-RU" sz="2800" b="1" dirty="0">
                <a:solidFill>
                  <a:srgbClr val="10101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Вывод: </a:t>
            </a:r>
            <a:r>
              <a:rPr lang="ru-RU" sz="2800" b="1" dirty="0" smtClean="0">
                <a:solidFill>
                  <a:srgbClr val="10101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 smtClean="0">
                <a:solidFill>
                  <a:srgbClr val="10101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правильно</a:t>
            </a:r>
            <a:r>
              <a:rPr lang="ru-RU" sz="2800" b="1" dirty="0">
                <a:solidFill>
                  <a:srgbClr val="10101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с</a:t>
            </a:r>
            <a:r>
              <a:rPr lang="ru-RU" sz="2800" dirty="0">
                <a:solidFill>
                  <a:srgbClr val="10101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планированная работа </a:t>
            </a:r>
            <a:endParaRPr lang="ru-RU" sz="2800" dirty="0" smtClean="0">
              <a:solidFill>
                <a:srgbClr val="10101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900"/>
              </a:spcAft>
            </a:pPr>
            <a:r>
              <a:rPr lang="ru-RU" sz="2800" dirty="0" smtClean="0">
                <a:solidFill>
                  <a:srgbClr val="10101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педагога-наставника </a:t>
            </a:r>
            <a:r>
              <a:rPr lang="ru-RU" sz="2800" dirty="0">
                <a:solidFill>
                  <a:srgbClr val="10101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помогает молодому специалисту достичь гораздо больших успехов, чем можно было бы ожидать, преодолеть трудности, связанные с адаптацией к новым условиям трудовой деятельности, остаться в профессии, стать настоящим Педагогом.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518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86691" y="2078182"/>
            <a:ext cx="88946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r>
              <a:rPr lang="ru-RU" sz="7200" b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</a:t>
            </a:r>
            <a:r>
              <a:rPr lang="ru-RU" sz="7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7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20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418" y="1620982"/>
            <a:ext cx="8326582" cy="523701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39491" y="0"/>
            <a:ext cx="5915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работы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наставничеству: 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flipH="1">
            <a:off x="166255" y="869584"/>
            <a:ext cx="356061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успешное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на месте работы или в должности педагога молодого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специалиста,</a:t>
            </a:r>
          </a:p>
          <a:p>
            <a:pPr marL="285750" indent="-285750" algn="ctr">
              <a:buFontTx/>
              <a:buChar char="-"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профессионального потенциала и уровня,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профессиональной среды внутри учебного заведения, позволяющей реализовывать актуальные педагогические задачи на высоком уровне.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278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27" y="323804"/>
            <a:ext cx="6842157" cy="41737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666" y="323804"/>
            <a:ext cx="4383404" cy="615139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10651" y="5146876"/>
            <a:ext cx="6289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молодого специалиста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391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91" y="418006"/>
            <a:ext cx="5209309" cy="56526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289964" y="1091071"/>
            <a:ext cx="59020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Мастер-классы для молодых педагогов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770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5" y="3193684"/>
            <a:ext cx="4627416" cy="35463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97" y="3193684"/>
            <a:ext cx="5703229" cy="33921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47011"/>
            <a:ext cx="5694219" cy="336665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96001" y="973082"/>
            <a:ext cx="59534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фестиваль педагогических идей 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«Школа успешного педагога 2023»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51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29" y="383458"/>
            <a:ext cx="5647971" cy="43507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197" y="383458"/>
            <a:ext cx="4807527" cy="5943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7818" y="5456592"/>
            <a:ext cx="63191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молодого специалиста в ДОУ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390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137" y="339071"/>
            <a:ext cx="5176405" cy="58954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18" y="339071"/>
            <a:ext cx="5514109" cy="47521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0218" y="5338915"/>
            <a:ext cx="63519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молодого специалиста «Педагогические идеи и технологии»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926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7" y="537087"/>
            <a:ext cx="5753100" cy="3238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384" y="537087"/>
            <a:ext cx="3238500" cy="5753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4684" y="4070554"/>
            <a:ext cx="5029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молодого специалиста «Педагогические технологии в работе молодого специалиста с одаренными детьми»</a:t>
            </a:r>
            <a:endParaRPr lang="ru-RU" sz="28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108639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203</TotalTime>
  <Words>368</Words>
  <Application>Microsoft Office PowerPoint</Application>
  <PresentationFormat>Широкоэкранный</PresentationFormat>
  <Paragraphs>44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Calibri</vt:lpstr>
      <vt:lpstr>Century Gothic</vt:lpstr>
      <vt:lpstr>Times New Roman</vt:lpstr>
      <vt:lpstr>Wingdings 3</vt:lpstr>
      <vt:lpstr>Сектор</vt:lpstr>
      <vt:lpstr>Наставничество  как эффективная форма помощи молодым педагогам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Наставничество как эффективная форма помощи молодым педагогам</dc:title>
  <dc:creator>Пользователь</dc:creator>
  <cp:lastModifiedBy>Пользователь</cp:lastModifiedBy>
  <cp:revision>20</cp:revision>
  <dcterms:created xsi:type="dcterms:W3CDTF">2023-09-25T07:53:03Z</dcterms:created>
  <dcterms:modified xsi:type="dcterms:W3CDTF">2023-09-25T12:44:29Z</dcterms:modified>
</cp:coreProperties>
</file>