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7" r:id="rId8"/>
    <p:sldId id="268" r:id="rId9"/>
    <p:sldId id="269" r:id="rId10"/>
    <p:sldId id="272" r:id="rId11"/>
    <p:sldId id="273" r:id="rId12"/>
    <p:sldId id="274" r:id="rId13"/>
    <p:sldId id="270" r:id="rId14"/>
    <p:sldId id="271" r:id="rId15"/>
    <p:sldId id="275" r:id="rId16"/>
    <p:sldId id="27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4941-E29D-422F-92E8-081FAC07CAC7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1634-D8DE-4855-9E9E-EB993E2FB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5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4941-E29D-422F-92E8-081FAC07CAC7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1634-D8DE-4855-9E9E-EB993E2FB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45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4941-E29D-422F-92E8-081FAC07CAC7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1634-D8DE-4855-9E9E-EB993E2FB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6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4941-E29D-422F-92E8-081FAC07CAC7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1634-D8DE-4855-9E9E-EB993E2FB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4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4941-E29D-422F-92E8-081FAC07CAC7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1634-D8DE-4855-9E9E-EB993E2FB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9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4941-E29D-422F-92E8-081FAC07CAC7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1634-D8DE-4855-9E9E-EB993E2FB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84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4941-E29D-422F-92E8-081FAC07CAC7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1634-D8DE-4855-9E9E-EB993E2FB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03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4941-E29D-422F-92E8-081FAC07CAC7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1634-D8DE-4855-9E9E-EB993E2FB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55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4941-E29D-422F-92E8-081FAC07CAC7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1634-D8DE-4855-9E9E-EB993E2FB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6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4941-E29D-422F-92E8-081FAC07CAC7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1634-D8DE-4855-9E9E-EB993E2FB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1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4941-E29D-422F-92E8-081FAC07CAC7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1634-D8DE-4855-9E9E-EB993E2FB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9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74941-E29D-422F-92E8-081FAC07CAC7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91634-D8DE-4855-9E9E-EB993E2FB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2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3088" y="2110064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по информатике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1. Задания № 8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59026" y="3860456"/>
            <a:ext cx="12351026" cy="1655762"/>
          </a:xfrm>
        </p:spPr>
        <p:txBody>
          <a:bodyPr/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Колпакова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Е. Е. учитель информатики и математики </a:t>
            </a:r>
          </a:p>
          <a:p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«СОШ № 23» г. Салавата 2025 год </a:t>
            </a:r>
          </a:p>
        </p:txBody>
      </p:sp>
      <p:pic>
        <p:nvPicPr>
          <p:cNvPr id="1026" name="Picture 2" descr="https://avatars.mds.yandex.net/i?id=169cf316b312d3899bd3cecd2f0dc75d7de9e25f-12159448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53"/>
          <a:stretch/>
        </p:blipFill>
        <p:spPr bwMode="auto">
          <a:xfrm>
            <a:off x="8919985" y="175781"/>
            <a:ext cx="3162684" cy="1639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2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15498" y="-161925"/>
            <a:ext cx="9144000" cy="1769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нопку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сортировка и фильтр</a:t>
            </a:r>
            <a:r>
              <a:rPr lang="ru-RU" b="1" dirty="0"/>
              <a:t> </a:t>
            </a:r>
            <a:r>
              <a:rPr lang="ru-RU" b="1" i="1" dirty="0"/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15" y="968406"/>
            <a:ext cx="10031436" cy="588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104900"/>
            <a:ext cx="11972925" cy="46101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15498" y="-161925"/>
            <a:ext cx="9144000" cy="1769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Используем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нопку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сортировка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</a:t>
            </a:r>
            <a:r>
              <a:rPr lang="ru-RU" b="1" dirty="0" smtClean="0"/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Строим диаграмму к данным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74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723054"/>
            <a:ext cx="9124950" cy="5715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920598" y="-161925"/>
            <a:ext cx="9144000" cy="1769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86923" y="0"/>
            <a:ext cx="9144000" cy="1769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2. Используем формулы и встроенные функции</a:t>
            </a:r>
            <a:r>
              <a:rPr lang="ru-RU" b="1" i="1" dirty="0"/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13" y="1269013"/>
            <a:ext cx="83820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883" y="502785"/>
            <a:ext cx="9784890" cy="5947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6626" y="1746421"/>
            <a:ext cx="724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12</a:t>
            </a:r>
            <a:endParaRPr lang="ru-RU" sz="900" dirty="0"/>
          </a:p>
        </p:txBody>
      </p:sp>
      <p:sp>
        <p:nvSpPr>
          <p:cNvPr id="6" name="Овал 5"/>
          <p:cNvSpPr/>
          <p:nvPr/>
        </p:nvSpPr>
        <p:spPr>
          <a:xfrm>
            <a:off x="10290347" y="5871261"/>
            <a:ext cx="593124" cy="774357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556" y="1746421"/>
            <a:ext cx="7667625" cy="269557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29773" y="-71881"/>
            <a:ext cx="9144000" cy="1769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2. Используем формулы и встроенные функции</a:t>
            </a:r>
            <a:r>
              <a:rPr lang="ru-RU" b="1" i="1" dirty="0"/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593" y="862012"/>
            <a:ext cx="7810500" cy="44577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9029" y="2035175"/>
            <a:ext cx="7223974" cy="4351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982" y="4357687"/>
            <a:ext cx="6838950" cy="458152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29773" y="-71881"/>
            <a:ext cx="9144000" cy="1769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формулы и встроенные функции</a:t>
            </a:r>
            <a:r>
              <a:rPr lang="ru-RU" b="1" i="1" dirty="0"/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723054"/>
            <a:ext cx="9124950" cy="5715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920598" y="-161925"/>
            <a:ext cx="9144000" cy="1769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6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6"/>
          <p:cNvSpPr>
            <a:spLocks noGrp="1" noChangeArrowheads="1"/>
          </p:cNvSpPr>
          <p:nvPr>
            <p:ph type="title"/>
          </p:nvPr>
        </p:nvSpPr>
        <p:spPr>
          <a:xfrm>
            <a:off x="1124504" y="198623"/>
            <a:ext cx="10058400" cy="6120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67" b="1" i="1" dirty="0"/>
              <a:t>Справочная информация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3365" y="836713"/>
            <a:ext cx="11377264" cy="2061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33" dirty="0">
                <a:ea typeface="Calibri"/>
              </a:rPr>
              <a:t>Для поиска информации существуют специальные поисковые службы, называемые </a:t>
            </a:r>
            <a:r>
              <a:rPr lang="ru-RU" sz="2133" b="1" i="1" dirty="0">
                <a:ea typeface="Calibri"/>
              </a:rPr>
              <a:t>поисковые серверы</a:t>
            </a:r>
            <a:r>
              <a:rPr lang="ru-RU" sz="2133" dirty="0">
                <a:ea typeface="Calibri"/>
              </a:rPr>
              <a:t>. Наиболее известные из них – </a:t>
            </a:r>
            <a:r>
              <a:rPr lang="en-US" sz="2133" dirty="0" err="1">
                <a:ea typeface="Calibri"/>
              </a:rPr>
              <a:t>yandex</a:t>
            </a:r>
            <a:r>
              <a:rPr lang="ru-RU" sz="2133" dirty="0">
                <a:ea typeface="Calibri"/>
              </a:rPr>
              <a:t>.</a:t>
            </a:r>
            <a:r>
              <a:rPr lang="en-US" sz="2133" dirty="0" err="1">
                <a:ea typeface="Calibri"/>
              </a:rPr>
              <a:t>ru</a:t>
            </a:r>
            <a:r>
              <a:rPr lang="ru-RU" sz="2133" dirty="0">
                <a:ea typeface="Calibri"/>
              </a:rPr>
              <a:t>, </a:t>
            </a:r>
            <a:r>
              <a:rPr lang="en-US" sz="2133" dirty="0" err="1">
                <a:ea typeface="Calibri"/>
              </a:rPr>
              <a:t>google</a:t>
            </a:r>
            <a:r>
              <a:rPr lang="ru-RU" sz="2133" dirty="0">
                <a:ea typeface="Calibri"/>
              </a:rPr>
              <a:t>.</a:t>
            </a:r>
            <a:r>
              <a:rPr lang="en-US" sz="2133" dirty="0" err="1">
                <a:ea typeface="Calibri"/>
              </a:rPr>
              <a:t>ru</a:t>
            </a:r>
            <a:r>
              <a:rPr lang="ru-RU" sz="2133" dirty="0">
                <a:ea typeface="Calibri"/>
              </a:rPr>
              <a:t> и другие.</a:t>
            </a:r>
          </a:p>
          <a:p>
            <a:pPr algn="just"/>
            <a:r>
              <a:rPr lang="ru-RU" sz="2133" dirty="0">
                <a:ea typeface="Calibri"/>
              </a:rPr>
              <a:t>Текст, который пользователь печатает в поле поиска, называется </a:t>
            </a:r>
            <a:r>
              <a:rPr lang="ru-RU" sz="2133" b="1" i="1" dirty="0">
                <a:ea typeface="Calibri"/>
              </a:rPr>
              <a:t>поисковым запросом</a:t>
            </a:r>
            <a:r>
              <a:rPr lang="ru-RU" sz="2133" dirty="0">
                <a:ea typeface="Calibri"/>
              </a:rPr>
              <a:t>. </a:t>
            </a:r>
          </a:p>
          <a:p>
            <a:pPr algn="just"/>
            <a:r>
              <a:rPr lang="ru-RU" sz="2133" dirty="0">
                <a:ea typeface="Calibri"/>
              </a:rPr>
              <a:t>Поисковая система анализирует слова в поисковом запросе, выделяет из них важные (ключевые) слова и по ним уже осуществляет поиск в собственных хранилищах. Ссылки на найденные страницы выдаются в качестве результата поискового запроса.</a:t>
            </a:r>
            <a:endParaRPr lang="ru-RU" sz="2133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5072" y="2924453"/>
            <a:ext cx="11377264" cy="1815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33" dirty="0">
                <a:ea typeface="Calibri"/>
              </a:rPr>
              <a:t>Чтобы поиск был более продуктивным, поисковые серверы позволяют указывать ключевые слова с использованием различных логических операций.</a:t>
            </a:r>
          </a:p>
          <a:p>
            <a:pPr marL="457189" indent="-457189">
              <a:spcBef>
                <a:spcPts val="1600"/>
              </a:spcBef>
              <a:buFont typeface="Times New Roman"/>
              <a:buChar char="•"/>
            </a:pPr>
            <a:r>
              <a:rPr lang="ru-RU" sz="2133" b="1" i="1" dirty="0">
                <a:ea typeface="Calibri"/>
              </a:rPr>
              <a:t>логическое ИЛИ (дизъюнкция)</a:t>
            </a:r>
            <a:r>
              <a:rPr lang="ru-RU" sz="2133" dirty="0">
                <a:ea typeface="Calibri"/>
              </a:rPr>
              <a:t>, обозначаемая в поисковых запросах символом «|»;</a:t>
            </a:r>
          </a:p>
          <a:p>
            <a:pPr marL="457189" indent="-457189">
              <a:spcBef>
                <a:spcPts val="1600"/>
              </a:spcBef>
              <a:buFont typeface="Times New Roman"/>
              <a:buChar char="•"/>
            </a:pPr>
            <a:r>
              <a:rPr lang="ru-RU" sz="2133" b="1" i="1" dirty="0">
                <a:ea typeface="Calibri"/>
              </a:rPr>
              <a:t>логическое И (конъюнкция)</a:t>
            </a:r>
            <a:r>
              <a:rPr lang="ru-RU" sz="2133" dirty="0">
                <a:ea typeface="Calibri"/>
              </a:rPr>
              <a:t>, обозначаемая в поисковых запросах символом «&amp;».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3933" y="4740078"/>
            <a:ext cx="11458403" cy="140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33" dirty="0"/>
              <a:t>Рассмотрим поисковый запрос на примере двух ключевых слов – </a:t>
            </a:r>
            <a:r>
              <a:rPr lang="ru-RU" sz="2133" dirty="0" smtClean="0"/>
              <a:t>«яблоко» </a:t>
            </a:r>
            <a:r>
              <a:rPr lang="ru-RU" sz="2133" dirty="0"/>
              <a:t>и </a:t>
            </a:r>
            <a:r>
              <a:rPr lang="ru-RU" sz="2133" dirty="0" smtClean="0"/>
              <a:t>«вишня».</a:t>
            </a:r>
            <a:endParaRPr lang="ru-RU" sz="2133" dirty="0"/>
          </a:p>
          <a:p>
            <a:r>
              <a:rPr lang="ru-RU" sz="2133" dirty="0"/>
              <a:t>Запрос по каждому из этих слов по отдельности выдаёт ссылки на страницы, которые содержат только одно соответствующее слово. Но есть и такие страницы, которые содержат и то, и другое слово вместе.</a:t>
            </a:r>
          </a:p>
        </p:txBody>
      </p:sp>
    </p:spTree>
    <p:extLst>
      <p:ext uri="{BB962C8B-B14F-4D97-AF65-F5344CB8AC3E}">
        <p14:creationId xmlns:p14="http://schemas.microsoft.com/office/powerpoint/2010/main" val="4490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Блок-схема: узел 56"/>
          <p:cNvSpPr/>
          <p:nvPr/>
        </p:nvSpPr>
        <p:spPr>
          <a:xfrm>
            <a:off x="10174332" y="2425148"/>
            <a:ext cx="572006" cy="1133061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узел 55"/>
          <p:cNvSpPr/>
          <p:nvPr/>
        </p:nvSpPr>
        <p:spPr>
          <a:xfrm>
            <a:off x="10027405" y="4480290"/>
            <a:ext cx="1711601" cy="1463603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8731111" y="4499358"/>
            <a:ext cx="1711601" cy="1463603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06"/>
          <p:cNvSpPr>
            <a:spLocks noGrp="1" noChangeArrowheads="1"/>
          </p:cNvSpPr>
          <p:nvPr>
            <p:ph type="title"/>
          </p:nvPr>
        </p:nvSpPr>
        <p:spPr>
          <a:xfrm>
            <a:off x="671397" y="164638"/>
            <a:ext cx="10058400" cy="6120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67" dirty="0"/>
              <a:t>Справочная информация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9376" y="836712"/>
            <a:ext cx="7680853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33" dirty="0">
                <a:solidFill>
                  <a:srgbClr val="000000"/>
                </a:solidFill>
                <a:ea typeface="Calibri"/>
              </a:rPr>
              <a:t>Изобразим множества этих страниц при помощи диаграммы (</a:t>
            </a:r>
            <a:r>
              <a:rPr lang="ru-RU" sz="2133" b="1" i="1" dirty="0">
                <a:solidFill>
                  <a:srgbClr val="000000"/>
                </a:solidFill>
                <a:ea typeface="Calibri"/>
              </a:rPr>
              <a:t>кругов Эйлера</a:t>
            </a:r>
            <a:r>
              <a:rPr lang="ru-RU" sz="2133" dirty="0">
                <a:solidFill>
                  <a:srgbClr val="000000"/>
                </a:solidFill>
                <a:ea typeface="Calibri"/>
              </a:rPr>
              <a:t>). Множества страниц, содержащих слова </a:t>
            </a:r>
            <a:r>
              <a:rPr lang="ru-RU" sz="2133" dirty="0" smtClean="0">
                <a:solidFill>
                  <a:srgbClr val="000000"/>
                </a:solidFill>
                <a:ea typeface="Calibri"/>
              </a:rPr>
              <a:t>«яблоко» </a:t>
            </a:r>
            <a:r>
              <a:rPr lang="ru-RU" sz="2133" dirty="0">
                <a:solidFill>
                  <a:srgbClr val="000000"/>
                </a:solidFill>
                <a:ea typeface="Calibri"/>
              </a:rPr>
              <a:t>и </a:t>
            </a:r>
            <a:r>
              <a:rPr lang="ru-RU" sz="2133" dirty="0" smtClean="0">
                <a:solidFill>
                  <a:srgbClr val="000000"/>
                </a:solidFill>
                <a:ea typeface="Calibri"/>
              </a:rPr>
              <a:t>«вишня», </a:t>
            </a:r>
            <a:r>
              <a:rPr lang="ru-RU" sz="2133" dirty="0">
                <a:solidFill>
                  <a:srgbClr val="000000"/>
                </a:solidFill>
                <a:ea typeface="Calibri"/>
              </a:rPr>
              <a:t>частично пересекаются.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" y="58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  <p:sp>
        <p:nvSpPr>
          <p:cNvPr id="5" name="Прямоугольник 4"/>
          <p:cNvSpPr/>
          <p:nvPr/>
        </p:nvSpPr>
        <p:spPr>
          <a:xfrm>
            <a:off x="468843" y="1933221"/>
            <a:ext cx="7680853" cy="140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33" dirty="0"/>
              <a:t>Рассмотрим запрос </a:t>
            </a:r>
            <a:r>
              <a:rPr lang="ru-RU" sz="2133" dirty="0" smtClean="0"/>
              <a:t>«</a:t>
            </a:r>
            <a:r>
              <a:rPr lang="ru-RU" sz="2133" b="1" i="1" dirty="0" smtClean="0"/>
              <a:t>яблоко </a:t>
            </a:r>
            <a:r>
              <a:rPr lang="ru-RU" sz="2133" b="1" i="1" dirty="0"/>
              <a:t>&amp; </a:t>
            </a:r>
            <a:r>
              <a:rPr lang="ru-RU" sz="2133" b="1" i="1" dirty="0" smtClean="0"/>
              <a:t>вишня</a:t>
            </a:r>
            <a:r>
              <a:rPr lang="ru-RU" sz="2133" dirty="0" smtClean="0"/>
              <a:t>». </a:t>
            </a:r>
            <a:r>
              <a:rPr lang="ru-RU" sz="2133" dirty="0"/>
              <a:t>Это те страницы, которые одновременно содержат слова и «красный» и «синий». На диаграмме это будет область, соответствующая </a:t>
            </a:r>
            <a:r>
              <a:rPr lang="ru-RU" sz="2133" b="1" i="1" dirty="0"/>
              <a:t>пересечению</a:t>
            </a:r>
            <a:r>
              <a:rPr lang="ru-RU" sz="2133" dirty="0"/>
              <a:t> множеств.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58313" y="4047774"/>
            <a:ext cx="7680853" cy="1733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33" dirty="0">
                <a:ea typeface="Calibri"/>
              </a:rPr>
              <a:t>Рассмотрим запрос</a:t>
            </a:r>
            <a:r>
              <a:rPr lang="ru-RU" sz="2133" dirty="0">
                <a:solidFill>
                  <a:srgbClr val="000000"/>
                </a:solidFill>
                <a:ea typeface="Calibri"/>
              </a:rPr>
              <a:t> </a:t>
            </a:r>
            <a:r>
              <a:rPr lang="ru-RU" sz="2133" b="1" i="1" dirty="0" smtClean="0">
                <a:solidFill>
                  <a:srgbClr val="000000"/>
                </a:solidFill>
                <a:ea typeface="Calibri"/>
              </a:rPr>
              <a:t>«яблоко </a:t>
            </a:r>
            <a:r>
              <a:rPr lang="ru-RU" sz="2133" b="1" dirty="0">
                <a:solidFill>
                  <a:srgbClr val="000000"/>
                </a:solidFill>
                <a:ea typeface="Calibri"/>
              </a:rPr>
              <a:t>|</a:t>
            </a:r>
            <a:r>
              <a:rPr lang="ru-RU" sz="2133" b="1" i="1" dirty="0">
                <a:solidFill>
                  <a:srgbClr val="000000"/>
                </a:solidFill>
                <a:ea typeface="Calibri"/>
              </a:rPr>
              <a:t> </a:t>
            </a:r>
            <a:r>
              <a:rPr lang="ru-RU" sz="2133" b="1" i="1" dirty="0" smtClean="0">
                <a:solidFill>
                  <a:srgbClr val="000000"/>
                </a:solidFill>
                <a:ea typeface="Calibri"/>
              </a:rPr>
              <a:t>вишня»</a:t>
            </a:r>
            <a:r>
              <a:rPr lang="ru-RU" sz="2133" dirty="0" smtClean="0">
                <a:solidFill>
                  <a:srgbClr val="000000"/>
                </a:solidFill>
                <a:ea typeface="Calibri"/>
              </a:rPr>
              <a:t>. </a:t>
            </a:r>
            <a:r>
              <a:rPr lang="ru-RU" sz="2133" dirty="0">
                <a:solidFill>
                  <a:srgbClr val="000000"/>
                </a:solidFill>
                <a:ea typeface="Calibri"/>
              </a:rPr>
              <a:t>Это те страницы, которые содержат или только слово «красный», или только слово «синий», или слова «красный» и «синий» одновременно. </a:t>
            </a:r>
            <a:r>
              <a:rPr lang="ru-RU" sz="2133" dirty="0">
                <a:ea typeface="Calibri"/>
              </a:rPr>
              <a:t>На диаграмме это будет область</a:t>
            </a:r>
            <a:r>
              <a:rPr lang="ru-RU" sz="2133" dirty="0">
                <a:solidFill>
                  <a:srgbClr val="000000"/>
                </a:solidFill>
                <a:ea typeface="Calibri"/>
              </a:rPr>
              <a:t>, соответствующая </a:t>
            </a:r>
            <a:r>
              <a:rPr lang="ru-RU" sz="2133" b="1" i="1" dirty="0">
                <a:solidFill>
                  <a:srgbClr val="000000"/>
                </a:solidFill>
                <a:ea typeface="Calibri"/>
              </a:rPr>
              <a:t>объединению</a:t>
            </a:r>
            <a:r>
              <a:rPr lang="ru-RU" sz="2133" dirty="0">
                <a:solidFill>
                  <a:srgbClr val="000000"/>
                </a:solidFill>
                <a:ea typeface="Calibri"/>
              </a:rPr>
              <a:t> множеств.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9376" y="3308675"/>
            <a:ext cx="7680853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133" dirty="0">
                <a:solidFill>
                  <a:srgbClr val="000000"/>
                </a:solidFill>
                <a:latin typeface="Calibri"/>
              </a:rPr>
              <a:t>Операция логическое И (&amp;) приводит к уменьшению количества найденных страниц.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9905" y="5781262"/>
            <a:ext cx="7659791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133" dirty="0">
                <a:solidFill>
                  <a:srgbClr val="000000"/>
                </a:solidFill>
                <a:latin typeface="Calibri"/>
              </a:rPr>
              <a:t>Операция логическое ИЛИ ( | ) приводит к увеличению количества найденных страниц</a:t>
            </a:r>
            <a:r>
              <a:rPr lang="ru-RU" sz="2133" dirty="0" smtClean="0">
                <a:solidFill>
                  <a:srgbClr val="000000"/>
                </a:solidFill>
                <a:latin typeface="Calibri"/>
              </a:rPr>
              <a:t>. </a:t>
            </a:r>
            <a:endParaRPr lang="ru-RU" sz="2133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018197" y="470672"/>
            <a:ext cx="1711600" cy="1482669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</a:t>
            </a:r>
          </a:p>
        </p:txBody>
      </p:sp>
      <p:sp>
        <p:nvSpPr>
          <p:cNvPr id="48" name="Овал 47"/>
          <p:cNvSpPr/>
          <p:nvPr/>
        </p:nvSpPr>
        <p:spPr>
          <a:xfrm>
            <a:off x="10174332" y="453337"/>
            <a:ext cx="1711600" cy="1482670"/>
          </a:xfrm>
          <a:prstGeom prst="ellipse">
            <a:avLst/>
          </a:prstGeom>
          <a:solidFill>
            <a:schemeClr val="l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endParaRPr lang="ru-RU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8731112" y="4480292"/>
            <a:ext cx="1711600" cy="1482669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</a:t>
            </a:r>
          </a:p>
        </p:txBody>
      </p:sp>
      <p:sp>
        <p:nvSpPr>
          <p:cNvPr id="52" name="Овал 51"/>
          <p:cNvSpPr/>
          <p:nvPr/>
        </p:nvSpPr>
        <p:spPr>
          <a:xfrm>
            <a:off x="9034738" y="2261109"/>
            <a:ext cx="1711600" cy="1482669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</a:t>
            </a:r>
          </a:p>
        </p:txBody>
      </p:sp>
      <p:sp>
        <p:nvSpPr>
          <p:cNvPr id="53" name="Овал 52"/>
          <p:cNvSpPr/>
          <p:nvPr/>
        </p:nvSpPr>
        <p:spPr>
          <a:xfrm>
            <a:off x="10027406" y="4480291"/>
            <a:ext cx="1711600" cy="1482670"/>
          </a:xfrm>
          <a:prstGeom prst="ellipse">
            <a:avLst/>
          </a:prstGeom>
          <a:solidFill>
            <a:schemeClr val="l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endParaRPr lang="ru-RU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10174332" y="2242041"/>
            <a:ext cx="1711600" cy="1482670"/>
          </a:xfrm>
          <a:prstGeom prst="ellipse">
            <a:avLst/>
          </a:prstGeom>
          <a:solidFill>
            <a:schemeClr val="l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endParaRPr lang="ru-RU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92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6" grpId="0" animBg="1"/>
      <p:bldP spid="9" grpId="0" animBg="1"/>
      <p:bldP spid="4" grpId="0"/>
      <p:bldP spid="5" grpId="0"/>
      <p:bldP spid="34" grpId="0"/>
      <p:bldP spid="6" grpId="0"/>
      <p:bldP spid="7" grpId="0"/>
      <p:bldP spid="8" grpId="0" animBg="1"/>
      <p:bldP spid="48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638"/>
            <a:ext cx="12192000" cy="6583052"/>
          </a:xfrm>
          <a:prstGeom prst="rect">
            <a:avLst/>
          </a:prstGeom>
        </p:spPr>
      </p:pic>
      <p:sp>
        <p:nvSpPr>
          <p:cNvPr id="5" name="Rectangle 206"/>
          <p:cNvSpPr>
            <a:spLocks noGrp="1" noChangeArrowheads="1"/>
          </p:cNvSpPr>
          <p:nvPr>
            <p:ph type="title"/>
          </p:nvPr>
        </p:nvSpPr>
        <p:spPr>
          <a:xfrm>
            <a:off x="8506436" y="5749729"/>
            <a:ext cx="2933251" cy="6120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67" dirty="0" smtClean="0"/>
              <a:t>+1 балл</a:t>
            </a:r>
            <a:endParaRPr lang="ru-RU" sz="4267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10808044" y="5659896"/>
            <a:ext cx="919387" cy="791733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132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660"/>
            <a:ext cx="12192000" cy="5991630"/>
          </a:xfrm>
          <a:prstGeom prst="rect">
            <a:avLst/>
          </a:prstGeom>
        </p:spPr>
      </p:pic>
      <p:sp>
        <p:nvSpPr>
          <p:cNvPr id="5" name="Rectangle 206"/>
          <p:cNvSpPr>
            <a:spLocks noGrp="1" noChangeArrowheads="1"/>
          </p:cNvSpPr>
          <p:nvPr>
            <p:ph type="title"/>
          </p:nvPr>
        </p:nvSpPr>
        <p:spPr>
          <a:xfrm>
            <a:off x="8506436" y="5749729"/>
            <a:ext cx="2933251" cy="6120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67" dirty="0" smtClean="0"/>
              <a:t>+1 балл</a:t>
            </a:r>
            <a:endParaRPr lang="ru-RU" sz="4267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10808044" y="5659896"/>
            <a:ext cx="919387" cy="791733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973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224"/>
            <a:ext cx="12192000" cy="5719281"/>
          </a:xfrm>
          <a:prstGeom prst="rect">
            <a:avLst/>
          </a:prstGeom>
        </p:spPr>
      </p:pic>
      <p:sp>
        <p:nvSpPr>
          <p:cNvPr id="4" name="Rectangle 206"/>
          <p:cNvSpPr>
            <a:spLocks noGrp="1" noChangeArrowheads="1"/>
          </p:cNvSpPr>
          <p:nvPr>
            <p:ph type="title"/>
          </p:nvPr>
        </p:nvSpPr>
        <p:spPr>
          <a:xfrm>
            <a:off x="8547625" y="5823870"/>
            <a:ext cx="2933251" cy="6120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67" dirty="0" smtClean="0"/>
              <a:t>+1 балл</a:t>
            </a:r>
            <a:endParaRPr lang="ru-RU" sz="4267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10849233" y="5734037"/>
            <a:ext cx="919387" cy="791733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139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0796" y="2456053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по информатике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2. Задания № 14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 descr="https://avatars.mds.yandex.net/i?id=169cf316b312d3899bd3cecd2f0dc75d7de9e25f-12159448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53"/>
          <a:stretch/>
        </p:blipFill>
        <p:spPr bwMode="auto">
          <a:xfrm>
            <a:off x="8919985" y="175781"/>
            <a:ext cx="3162684" cy="1639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180476" y="5483968"/>
            <a:ext cx="2641701" cy="672574"/>
          </a:xfrm>
        </p:spPr>
        <p:txBody>
          <a:bodyPr/>
          <a:lstStyle/>
          <a:p>
            <a:r>
              <a:rPr lang="ru-RU" b="1" dirty="0" smtClean="0"/>
              <a:t>3 балла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429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2" y="391076"/>
            <a:ext cx="11771870" cy="46434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3470" y="3764318"/>
            <a:ext cx="759528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Открываем этот файл и все действия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хнологию выполнения)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1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будем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рассматривать уже в самой таблице.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225023" y="0"/>
            <a:ext cx="9144000" cy="1769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1. Используем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нопку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сортировка и фильтр</a:t>
            </a:r>
            <a:r>
              <a:rPr lang="ru-RU" b="1" dirty="0"/>
              <a:t> </a:t>
            </a:r>
            <a:r>
              <a:rPr lang="ru-RU" b="1" i="1" dirty="0"/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779"/>
            <a:ext cx="12192000" cy="34843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000" y="2018155"/>
            <a:ext cx="7879000" cy="38677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178" y="3314989"/>
            <a:ext cx="4844017" cy="31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414</Words>
  <Application>Microsoft Office PowerPoint</Application>
  <PresentationFormat>Широкоэкранный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Times New Roman</vt:lpstr>
      <vt:lpstr>Тема Office</vt:lpstr>
      <vt:lpstr>ОГЭ по информатике  Часть 1. Задания № 8 </vt:lpstr>
      <vt:lpstr>Справочная информация</vt:lpstr>
      <vt:lpstr>Справочная информация</vt:lpstr>
      <vt:lpstr>+1 балл</vt:lpstr>
      <vt:lpstr>+1 балл</vt:lpstr>
      <vt:lpstr>+1 балл</vt:lpstr>
      <vt:lpstr>ОГЭ по информатике  Часть 2. Задания № 14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ОГЭ по информатике  Часть 1. Задания № 8</dc:title>
  <dc:creator>User</dc:creator>
  <cp:lastModifiedBy>Катя</cp:lastModifiedBy>
  <cp:revision>15</cp:revision>
  <dcterms:created xsi:type="dcterms:W3CDTF">2025-02-17T05:52:22Z</dcterms:created>
  <dcterms:modified xsi:type="dcterms:W3CDTF">2025-02-19T17:24:38Z</dcterms:modified>
</cp:coreProperties>
</file>