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44;&#1080;&#1072;&#1075;&#1088;&#1072;&#1084;&#1084;&#1072;%20&#1074;%20Microsoft%20Office%20PowerPoint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'[Диаграмма в Microsoft Office PowerPoint]Лист1'!$B$1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'[Диаграмма в Microsoft Office PowerPoint]Лист1'!$A$2:$A$4</c:f>
              <c:strCache>
                <c:ptCount val="3"/>
                <c:pt idx="0">
                  <c:v>внешний вид</c:v>
                </c:pt>
                <c:pt idx="1">
                  <c:v>как говорим</c:v>
                </c:pt>
                <c:pt idx="2">
                  <c:v>о чем говорим</c:v>
                </c:pt>
              </c:strCache>
            </c:strRef>
          </c:cat>
          <c:val>
            <c:numRef>
              <c:f>'[Диаграмма в Microsoft Office PowerPoint]Лист1'!$B$2:$B$4</c:f>
              <c:numCache>
                <c:formatCode>General</c:formatCode>
                <c:ptCount val="3"/>
                <c:pt idx="0">
                  <c:v>60</c:v>
                </c:pt>
                <c:pt idx="1">
                  <c:v>30</c:v>
                </c:pt>
                <c:pt idx="2">
                  <c:v>10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21.02.2025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2492896"/>
            <a:ext cx="8201284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«Эффективная практика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</a:t>
            </a:r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едагогического опыта: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помощь к участию в конкурсе»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260648"/>
            <a:ext cx="749756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Республиканский конкурс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«Эффективные практики наставничества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 Black" pitchFamily="34" charset="0"/>
              </a:rPr>
              <a:t>в образовательных организациях Республики Башкортостан»</a:t>
            </a:r>
            <a:endParaRPr lang="ru-RU" sz="16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82109" y="1628800"/>
            <a:ext cx="40350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Онлайн-вебинар</a:t>
            </a:r>
            <a:endParaRPr lang="ru-RU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15616" y="4869160"/>
            <a:ext cx="71769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Мустафина Разима </a:t>
            </a:r>
            <a:r>
              <a:rPr lang="ru-RU" dirty="0" err="1" smtClean="0">
                <a:solidFill>
                  <a:srgbClr val="002060"/>
                </a:solidFill>
              </a:rPr>
              <a:t>Исмагилевна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директор МБОУ СОШ </a:t>
            </a:r>
            <a:r>
              <a:rPr lang="ru-RU" dirty="0" err="1" smtClean="0">
                <a:solidFill>
                  <a:srgbClr val="002060"/>
                </a:solidFill>
              </a:rPr>
              <a:t>с.Юмашево</a:t>
            </a:r>
            <a:r>
              <a:rPr lang="ru-RU" dirty="0" smtClean="0">
                <a:solidFill>
                  <a:srgbClr val="002060"/>
                </a:solidFill>
              </a:rPr>
              <a:t> МР </a:t>
            </a:r>
            <a:r>
              <a:rPr lang="ru-RU" dirty="0" err="1" smtClean="0">
                <a:solidFill>
                  <a:srgbClr val="002060"/>
                </a:solidFill>
              </a:rPr>
              <a:t>Чекмагушевский</a:t>
            </a:r>
            <a:r>
              <a:rPr lang="ru-RU" dirty="0" smtClean="0">
                <a:solidFill>
                  <a:srgbClr val="002060"/>
                </a:solidFill>
              </a:rPr>
              <a:t> район</a:t>
            </a:r>
          </a:p>
          <a:p>
            <a:pPr algn="ctr"/>
            <a:r>
              <a:rPr lang="ru-RU" dirty="0" smtClean="0">
                <a:solidFill>
                  <a:srgbClr val="002060"/>
                </a:solidFill>
              </a:rPr>
              <a:t>Республики Башкортостан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0060" y="332656"/>
            <a:ext cx="6034023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effectLst/>
              </a:rPr>
              <a:t>Победа-это миг,</a:t>
            </a:r>
          </a:p>
          <a:p>
            <a:pPr algn="ctr"/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а</a:t>
            </a:r>
            <a:r>
              <a:rPr lang="ru-RU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</a:rPr>
              <a:t> работа- вся жизнь!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70C0"/>
              </a:solidFill>
              <a:effectLst/>
            </a:endParaRPr>
          </a:p>
        </p:txBody>
      </p:sp>
      <p:pic>
        <p:nvPicPr>
          <p:cNvPr id="4" name="Рисунок 3" descr="WhatsApp Image 2025-02-21 at 14.42.18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4605723" cy="3069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hatsApp Image 2025-02-21 at 14.42.18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3789040"/>
            <a:ext cx="4147152" cy="27636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6809878" cy="48705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Талант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Профессионализм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Престиж 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/>
          <p:nvPr/>
        </p:nvGraphicFramePr>
        <p:xfrm>
          <a:off x="1763688" y="620688"/>
          <a:ext cx="5886400" cy="4467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92696"/>
            <a:ext cx="4345169" cy="3168352"/>
          </a:xfrm>
          <a:prstGeom prst="rect">
            <a:avLst/>
          </a:prstGeom>
          <a:noFill/>
        </p:spPr>
      </p:pic>
      <p:pic>
        <p:nvPicPr>
          <p:cNvPr id="10244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60648"/>
            <a:ext cx="4193568" cy="2736304"/>
          </a:xfrm>
          <a:prstGeom prst="rect">
            <a:avLst/>
          </a:prstGeom>
          <a:noFill/>
        </p:spPr>
      </p:pic>
      <p:pic>
        <p:nvPicPr>
          <p:cNvPr id="1024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140968"/>
            <a:ext cx="3312368" cy="2880320"/>
          </a:xfrm>
          <a:prstGeom prst="rect">
            <a:avLst/>
          </a:prstGeom>
          <a:noFill/>
        </p:spPr>
      </p:pic>
      <p:pic>
        <p:nvPicPr>
          <p:cNvPr id="10248" name="Picture 8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284984"/>
            <a:ext cx="3835373" cy="3312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1024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3728" y="260648"/>
            <a:ext cx="511550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Прием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«Не с листка!»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9218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852936"/>
            <a:ext cx="4104456" cy="2763688"/>
          </a:xfrm>
          <a:prstGeom prst="rect">
            <a:avLst/>
          </a:prstGeom>
          <a:noFill/>
        </p:spPr>
      </p:pic>
      <p:pic>
        <p:nvPicPr>
          <p:cNvPr id="9220" name="Picture 4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852936"/>
            <a:ext cx="4211639" cy="2808312"/>
          </a:xfrm>
          <a:prstGeom prst="rect">
            <a:avLst/>
          </a:prstGeom>
          <a:noFill/>
        </p:spPr>
      </p:pic>
      <p:pic>
        <p:nvPicPr>
          <p:cNvPr id="5" name="Рисунок 4" descr="WhatsApp Image 2025-02-21 at 14.06.56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2132856"/>
            <a:ext cx="5436096" cy="40770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24744"/>
            <a:ext cx="6304931" cy="295465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Вербальные и невербальные средства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Хронометраж 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Гражданска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я позиция</a:t>
            </a:r>
          </a:p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ru-RU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Профессиональная позиция</a:t>
            </a:r>
            <a:endParaRPr lang="ru-RU" sz="2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869160"/>
            <a:ext cx="264367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диалог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836712"/>
            <a:ext cx="6947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Методический кейс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181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2780928"/>
            <a:ext cx="8619667" cy="19005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</a:rPr>
              <a:t>Методический кейс </a:t>
            </a:r>
            <a:r>
              <a:rPr lang="ru-RU" sz="2000" dirty="0" smtClean="0">
                <a:solidFill>
                  <a:srgbClr val="FF0000"/>
                </a:solidFill>
              </a:rPr>
              <a:t>— это </a:t>
            </a:r>
            <a:r>
              <a:rPr lang="ru-RU" sz="2000" b="1" dirty="0" smtClean="0">
                <a:solidFill>
                  <a:srgbClr val="FF0000"/>
                </a:solidFill>
              </a:rPr>
              <a:t>единый </a:t>
            </a:r>
            <a:r>
              <a:rPr lang="ru-RU" sz="2000" b="1" dirty="0" err="1" smtClean="0">
                <a:solidFill>
                  <a:srgbClr val="FF0000"/>
                </a:solidFill>
              </a:rPr>
              <a:t>мультимедийный</a:t>
            </a:r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информационный </a:t>
            </a:r>
            <a:r>
              <a:rPr lang="ru-RU" sz="2000" b="1" dirty="0" smtClean="0">
                <a:solidFill>
                  <a:srgbClr val="FF0000"/>
                </a:solidFill>
              </a:rPr>
              <a:t>комплекс, обеспечивающий методическое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сопровождение </a:t>
            </a:r>
            <a:r>
              <a:rPr lang="ru-RU" sz="2000" b="1" dirty="0" smtClean="0">
                <a:solidFill>
                  <a:srgbClr val="FF0000"/>
                </a:solidFill>
              </a:rPr>
              <a:t>педагогического процесса и профессиональной </a:t>
            </a:r>
            <a:endParaRPr lang="ru-RU" sz="20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деятельности </a:t>
            </a:r>
            <a:r>
              <a:rPr lang="ru-RU" sz="2000" b="1" dirty="0" smtClean="0">
                <a:solidFill>
                  <a:srgbClr val="FF0000"/>
                </a:solidFill>
              </a:rPr>
              <a:t>педагогических работников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88640"/>
            <a:ext cx="50225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Начитанность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427984" y="980728"/>
            <a:ext cx="3110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дикция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844824"/>
            <a:ext cx="63418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</a:rPr>
              <a:t>Эмоциональность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45206" y="2636912"/>
            <a:ext cx="72987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Личностная позиция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717032"/>
            <a:ext cx="4150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Материал 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51920" y="4509120"/>
            <a:ext cx="5059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Сторителлинг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5517232"/>
            <a:ext cx="47756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Внешний вид</a:t>
            </a:r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48023a6-1dae-4ab5-99ea-c5570c838f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836712"/>
            <a:ext cx="4876800" cy="4876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197</TotalTime>
  <Words>78</Words>
  <Application>Microsoft Office PowerPoint</Application>
  <PresentationFormat>Экран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Ученик_19</dc:creator>
  <cp:lastModifiedBy>Ученик_19</cp:lastModifiedBy>
  <cp:revision>22</cp:revision>
  <dcterms:created xsi:type="dcterms:W3CDTF">2025-02-21T06:27:35Z</dcterms:created>
  <dcterms:modified xsi:type="dcterms:W3CDTF">2025-02-21T09:59:28Z</dcterms:modified>
</cp:coreProperties>
</file>