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257" r:id="rId3"/>
    <p:sldId id="258" r:id="rId4"/>
    <p:sldId id="263" r:id="rId5"/>
    <p:sldId id="260" r:id="rId6"/>
    <p:sldId id="262" r:id="rId7"/>
    <p:sldId id="261" r:id="rId8"/>
    <p:sldId id="265" r:id="rId9"/>
    <p:sldId id="278" r:id="rId10"/>
    <p:sldId id="269" r:id="rId11"/>
    <p:sldId id="266" r:id="rId12"/>
    <p:sldId id="267" r:id="rId13"/>
    <p:sldId id="268" r:id="rId14"/>
    <p:sldId id="264" r:id="rId15"/>
    <p:sldId id="270" r:id="rId16"/>
    <p:sldId id="271" r:id="rId17"/>
    <p:sldId id="272" r:id="rId18"/>
    <p:sldId id="279" r:id="rId19"/>
    <p:sldId id="273" r:id="rId20"/>
    <p:sldId id="274" r:id="rId21"/>
    <p:sldId id="275" r:id="rId22"/>
    <p:sldId id="276" r:id="rId23"/>
    <p:sldId id="277" r:id="rId24"/>
  </p:sldIdLst>
  <p:sldSz cx="9144000" cy="5143500" type="screen16x9"/>
  <p:notesSz cx="6858000" cy="9144000"/>
  <p:embeddedFontLst>
    <p:embeddedFont>
      <p:font typeface="Calibri" pitchFamily="34" charset="0"/>
      <p:regular r:id="rId26"/>
      <p:bold r:id="rId27"/>
      <p:italic r:id="rId28"/>
      <p:boldItalic r:id="rId29"/>
    </p:embeddedFont>
    <p:embeddedFont>
      <p:font typeface="Dancing Script" charset="0"/>
      <p:regular r:id="rId30"/>
      <p:bold r:id="rId31"/>
    </p:embeddedFont>
    <p:embeddedFont>
      <p:font typeface="Albert Sans"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1A6C1CA8-D3AD-4A0F-B50A-D7CA0C5A5967}">
  <a:tblStyle styleId="{1A6C1CA8-D3AD-4A0F-B50A-D7CA0C5A596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1F205A-337F-4F53-AD2F-CF9873411E4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22" y="-3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B8600-391A-40CB-BCEC-BC75DBAF3A1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C5F8A612-FBAD-46C5-A2A6-C83425BFC05A}">
      <dgm:prSet phldrT="[Текст]" custT="1"/>
      <dgm:spPr/>
      <dgm:t>
        <a:bodyPr/>
        <a:lstStyle/>
        <a:p>
          <a:pPr>
            <a:lnSpc>
              <a:spcPct val="150000"/>
            </a:lnSpc>
            <a:spcAft>
              <a:spcPts val="0"/>
            </a:spcAft>
          </a:pPr>
          <a:r>
            <a:rPr lang="ru-RU" sz="2400" dirty="0" smtClean="0">
              <a:solidFill>
                <a:schemeClr val="tx1">
                  <a:lumMod val="20000"/>
                  <a:lumOff val="80000"/>
                </a:schemeClr>
              </a:solidFill>
              <a:latin typeface="Times New Roman" pitchFamily="18" charset="0"/>
              <a:cs typeface="Times New Roman" pitchFamily="18" charset="0"/>
            </a:rPr>
            <a:t>Составляющие смыслового чтения входят в структуру всех универсальных учебных действий: </a:t>
          </a:r>
          <a:endParaRPr lang="ru-RU" sz="2400" dirty="0">
            <a:solidFill>
              <a:schemeClr val="tx1">
                <a:lumMod val="20000"/>
                <a:lumOff val="80000"/>
              </a:schemeClr>
            </a:solidFill>
          </a:endParaRPr>
        </a:p>
      </dgm:t>
    </dgm:pt>
    <dgm:pt modelId="{8D7D2BDF-E31A-4915-A118-A2EC5ACEF80C}" type="parTrans" cxnId="{C8B6FF61-86BD-4D59-8A2C-C8AE510BEBD5}">
      <dgm:prSet/>
      <dgm:spPr/>
      <dgm:t>
        <a:bodyPr/>
        <a:lstStyle/>
        <a:p>
          <a:endParaRPr lang="ru-RU"/>
        </a:p>
      </dgm:t>
    </dgm:pt>
    <dgm:pt modelId="{F93E4FC6-19D6-4820-996D-EC4E40080835}" type="sibTrans" cxnId="{C8B6FF61-86BD-4D59-8A2C-C8AE510BEBD5}">
      <dgm:prSet/>
      <dgm:spPr/>
      <dgm:t>
        <a:bodyPr/>
        <a:lstStyle/>
        <a:p>
          <a:endParaRPr lang="ru-RU"/>
        </a:p>
      </dgm:t>
    </dgm:pt>
    <dgm:pt modelId="{514235A7-A310-4DBE-A52D-24A6AF87CFF8}">
      <dgm:prSet phldrT="[Текст]" custT="1"/>
      <dgm:spPr/>
      <dgm:t>
        <a:bodyPr/>
        <a:lstStyle/>
        <a:p>
          <a:pPr algn="just">
            <a:lnSpc>
              <a:spcPct val="150000"/>
            </a:lnSpc>
            <a:spcAft>
              <a:spcPts val="0"/>
            </a:spcAft>
          </a:pPr>
          <a:r>
            <a:rPr lang="ru-RU" sz="1800" dirty="0" smtClean="0">
              <a:solidFill>
                <a:schemeClr val="bg1">
                  <a:lumMod val="10000"/>
                </a:schemeClr>
              </a:solidFill>
              <a:latin typeface="Times New Roman" pitchFamily="18" charset="0"/>
              <a:cs typeface="Times New Roman" pitchFamily="18" charset="0"/>
            </a:rPr>
            <a:t>в личностные УУД – входят мотивация чтения, мотивы учения, отношение к себе и к школе;</a:t>
          </a:r>
          <a:endParaRPr lang="ru-RU" sz="1800" dirty="0">
            <a:solidFill>
              <a:schemeClr val="bg1">
                <a:lumMod val="10000"/>
              </a:schemeClr>
            </a:solidFill>
          </a:endParaRPr>
        </a:p>
      </dgm:t>
    </dgm:pt>
    <dgm:pt modelId="{BDBB1758-3CF6-470C-824E-0DBCC7DEB86A}" type="parTrans" cxnId="{E830F3C2-E29E-40E6-B4DA-8743063231C0}">
      <dgm:prSet/>
      <dgm:spPr/>
      <dgm:t>
        <a:bodyPr/>
        <a:lstStyle/>
        <a:p>
          <a:endParaRPr lang="ru-RU"/>
        </a:p>
      </dgm:t>
    </dgm:pt>
    <dgm:pt modelId="{36AEB119-7EA9-4AA5-B909-A6452F58F919}" type="sibTrans" cxnId="{E830F3C2-E29E-40E6-B4DA-8743063231C0}">
      <dgm:prSet/>
      <dgm:spPr/>
      <dgm:t>
        <a:bodyPr/>
        <a:lstStyle/>
        <a:p>
          <a:endParaRPr lang="ru-RU"/>
        </a:p>
      </dgm:t>
    </dgm:pt>
    <dgm:pt modelId="{C2688DC5-1A44-4A3F-B8DA-53E1C632F0B2}">
      <dgm:prSet custT="1"/>
      <dgm:spPr/>
      <dgm:t>
        <a:bodyPr/>
        <a:lstStyle/>
        <a:p>
          <a:pPr algn="just">
            <a:lnSpc>
              <a:spcPct val="150000"/>
            </a:lnSpc>
            <a:spcAft>
              <a:spcPts val="0"/>
            </a:spcAft>
          </a:pPr>
          <a:r>
            <a:rPr lang="ru-RU" sz="1800" dirty="0" smtClean="0">
              <a:solidFill>
                <a:schemeClr val="bg1">
                  <a:lumMod val="10000"/>
                </a:schemeClr>
              </a:solidFill>
              <a:latin typeface="Times New Roman" pitchFamily="18" charset="0"/>
              <a:cs typeface="Times New Roman" pitchFamily="18" charset="0"/>
            </a:rPr>
            <a:t>в регулятивные УУД – принятие учеником учебной задачи, произвольная регуляция деятельности; </a:t>
          </a:r>
          <a:endParaRPr lang="ru-RU" sz="1800" dirty="0">
            <a:solidFill>
              <a:schemeClr val="bg1">
                <a:lumMod val="10000"/>
              </a:schemeClr>
            </a:solidFill>
            <a:latin typeface="Times New Roman" pitchFamily="18" charset="0"/>
            <a:cs typeface="Times New Roman" pitchFamily="18" charset="0"/>
          </a:endParaRPr>
        </a:p>
      </dgm:t>
    </dgm:pt>
    <dgm:pt modelId="{29A908AB-0F12-4FD4-B569-2E71DF402AE7}" type="parTrans" cxnId="{F6B288E7-D045-40F5-ACE1-1FFBC5362674}">
      <dgm:prSet/>
      <dgm:spPr/>
      <dgm:t>
        <a:bodyPr/>
        <a:lstStyle/>
        <a:p>
          <a:endParaRPr lang="ru-RU"/>
        </a:p>
      </dgm:t>
    </dgm:pt>
    <dgm:pt modelId="{F6516B70-B969-485A-94F6-7FE9A09E8A5A}" type="sibTrans" cxnId="{F6B288E7-D045-40F5-ACE1-1FFBC5362674}">
      <dgm:prSet/>
      <dgm:spPr/>
      <dgm:t>
        <a:bodyPr/>
        <a:lstStyle/>
        <a:p>
          <a:endParaRPr lang="ru-RU"/>
        </a:p>
      </dgm:t>
    </dgm:pt>
    <dgm:pt modelId="{7BADC529-A905-4510-94C9-1DCD22D2829F}">
      <dgm:prSet custT="1"/>
      <dgm:spPr/>
      <dgm:t>
        <a:bodyPr/>
        <a:lstStyle/>
        <a:p>
          <a:pPr algn="just">
            <a:lnSpc>
              <a:spcPct val="150000"/>
            </a:lnSpc>
            <a:spcAft>
              <a:spcPts val="0"/>
            </a:spcAft>
          </a:pPr>
          <a:r>
            <a:rPr lang="ru-RU" sz="1800" dirty="0" smtClean="0">
              <a:solidFill>
                <a:schemeClr val="bg1">
                  <a:lumMod val="10000"/>
                </a:schemeClr>
              </a:solidFill>
              <a:latin typeface="Times New Roman" pitchFamily="18" charset="0"/>
              <a:cs typeface="Times New Roman" pitchFamily="18" charset="0"/>
            </a:rPr>
            <a:t>в познавательные УУД – логическое и абстрактное мышление, оперативная память, творческое воображение, концентрация внимания, объем словаря; </a:t>
          </a:r>
          <a:endParaRPr lang="ru-RU" sz="1800" dirty="0">
            <a:solidFill>
              <a:schemeClr val="bg1">
                <a:lumMod val="10000"/>
              </a:schemeClr>
            </a:solidFill>
            <a:latin typeface="Times New Roman" pitchFamily="18" charset="0"/>
            <a:cs typeface="Times New Roman" pitchFamily="18" charset="0"/>
          </a:endParaRPr>
        </a:p>
      </dgm:t>
    </dgm:pt>
    <dgm:pt modelId="{EC125CBA-1A0B-46A1-9021-D1B23FE50C43}" type="parTrans" cxnId="{42EE15C3-B515-4003-BDF5-6C9114157497}">
      <dgm:prSet/>
      <dgm:spPr/>
      <dgm:t>
        <a:bodyPr/>
        <a:lstStyle/>
        <a:p>
          <a:endParaRPr lang="ru-RU"/>
        </a:p>
      </dgm:t>
    </dgm:pt>
    <dgm:pt modelId="{BECE1080-5553-40C1-9141-AC1769273509}" type="sibTrans" cxnId="{42EE15C3-B515-4003-BDF5-6C9114157497}">
      <dgm:prSet/>
      <dgm:spPr/>
      <dgm:t>
        <a:bodyPr/>
        <a:lstStyle/>
        <a:p>
          <a:endParaRPr lang="ru-RU"/>
        </a:p>
      </dgm:t>
    </dgm:pt>
    <dgm:pt modelId="{54258685-5E9C-4228-BED4-77966F501091}">
      <dgm:prSet custT="1"/>
      <dgm:spPr/>
      <dgm:t>
        <a:bodyPr/>
        <a:lstStyle/>
        <a:p>
          <a:pPr algn="just">
            <a:lnSpc>
              <a:spcPct val="150000"/>
            </a:lnSpc>
            <a:spcAft>
              <a:spcPts val="0"/>
            </a:spcAft>
          </a:pPr>
          <a:r>
            <a:rPr lang="ru-RU" sz="1800" dirty="0" smtClean="0">
              <a:solidFill>
                <a:schemeClr val="bg1">
                  <a:lumMod val="10000"/>
                </a:schemeClr>
              </a:solidFill>
              <a:latin typeface="Times New Roman" pitchFamily="18" charset="0"/>
              <a:cs typeface="Times New Roman" pitchFamily="18" charset="0"/>
            </a:rPr>
            <a:t>в коммуникативные УУД – умение организовать и осуществить сотрудничество и кооперацию с учителем и сверстниками, адекватно передавать информацию, отображать предметное содержание и условия деятельности в речи</a:t>
          </a:r>
          <a:r>
            <a:rPr lang="ru-RU" sz="2100" dirty="0" smtClean="0">
              <a:latin typeface="Times New Roman" pitchFamily="18" charset="0"/>
              <a:cs typeface="Times New Roman" pitchFamily="18" charset="0"/>
            </a:rPr>
            <a:t>.</a:t>
          </a:r>
          <a:endParaRPr lang="ru-RU" sz="2100" dirty="0">
            <a:latin typeface="Times New Roman" pitchFamily="18" charset="0"/>
            <a:cs typeface="Times New Roman" pitchFamily="18" charset="0"/>
          </a:endParaRPr>
        </a:p>
      </dgm:t>
    </dgm:pt>
    <dgm:pt modelId="{BCF14E77-A036-4A33-B30D-8B81261D644A}" type="parTrans" cxnId="{5303D1F4-B3E1-44A6-80C0-F81F26A452E7}">
      <dgm:prSet/>
      <dgm:spPr/>
      <dgm:t>
        <a:bodyPr/>
        <a:lstStyle/>
        <a:p>
          <a:endParaRPr lang="ru-RU"/>
        </a:p>
      </dgm:t>
    </dgm:pt>
    <dgm:pt modelId="{B4DA9882-8950-44A8-B077-BF389AA553A5}" type="sibTrans" cxnId="{5303D1F4-B3E1-44A6-80C0-F81F26A452E7}">
      <dgm:prSet/>
      <dgm:spPr/>
      <dgm:t>
        <a:bodyPr/>
        <a:lstStyle/>
        <a:p>
          <a:endParaRPr lang="ru-RU"/>
        </a:p>
      </dgm:t>
    </dgm:pt>
    <dgm:pt modelId="{EA1EAC94-04E6-448A-8E5D-41B9F002AC67}" type="pres">
      <dgm:prSet presAssocID="{50EB8600-391A-40CB-BCEC-BC75DBAF3A18}" presName="Name0" presStyleCnt="0">
        <dgm:presLayoutVars>
          <dgm:dir/>
          <dgm:animLvl val="lvl"/>
          <dgm:resizeHandles val="exact"/>
        </dgm:presLayoutVars>
      </dgm:prSet>
      <dgm:spPr/>
      <dgm:t>
        <a:bodyPr/>
        <a:lstStyle/>
        <a:p>
          <a:endParaRPr lang="ru-RU"/>
        </a:p>
      </dgm:t>
    </dgm:pt>
    <dgm:pt modelId="{56D09BDE-F8E7-43F8-AFC3-7AFC41EAED38}" type="pres">
      <dgm:prSet presAssocID="{C5F8A612-FBAD-46C5-A2A6-C83425BFC05A}" presName="composite" presStyleCnt="0"/>
      <dgm:spPr/>
    </dgm:pt>
    <dgm:pt modelId="{7158CADF-AE44-48B9-8BA5-1BD1A3CF3EC8}" type="pres">
      <dgm:prSet presAssocID="{C5F8A612-FBAD-46C5-A2A6-C83425BFC05A}" presName="parTx" presStyleLbl="alignNode1" presStyleIdx="0" presStyleCnt="1" custScaleY="100000">
        <dgm:presLayoutVars>
          <dgm:chMax val="0"/>
          <dgm:chPref val="0"/>
          <dgm:bulletEnabled val="1"/>
        </dgm:presLayoutVars>
      </dgm:prSet>
      <dgm:spPr/>
      <dgm:t>
        <a:bodyPr/>
        <a:lstStyle/>
        <a:p>
          <a:endParaRPr lang="ru-RU"/>
        </a:p>
      </dgm:t>
    </dgm:pt>
    <dgm:pt modelId="{02486E74-8272-426D-A0E9-62645B88C1F0}" type="pres">
      <dgm:prSet presAssocID="{C5F8A612-FBAD-46C5-A2A6-C83425BFC05A}" presName="desTx" presStyleLbl="alignAccFollowNode1" presStyleIdx="0" presStyleCnt="1">
        <dgm:presLayoutVars>
          <dgm:bulletEnabled val="1"/>
        </dgm:presLayoutVars>
      </dgm:prSet>
      <dgm:spPr/>
      <dgm:t>
        <a:bodyPr/>
        <a:lstStyle/>
        <a:p>
          <a:endParaRPr lang="ru-RU"/>
        </a:p>
      </dgm:t>
    </dgm:pt>
  </dgm:ptLst>
  <dgm:cxnLst>
    <dgm:cxn modelId="{F6B288E7-D045-40F5-ACE1-1FFBC5362674}" srcId="{C5F8A612-FBAD-46C5-A2A6-C83425BFC05A}" destId="{C2688DC5-1A44-4A3F-B8DA-53E1C632F0B2}" srcOrd="1" destOrd="0" parTransId="{29A908AB-0F12-4FD4-B569-2E71DF402AE7}" sibTransId="{F6516B70-B969-485A-94F6-7FE9A09E8A5A}"/>
    <dgm:cxn modelId="{51D3D796-2C21-49A6-AA56-7F27C3765C78}" type="presOf" srcId="{514235A7-A310-4DBE-A52D-24A6AF87CFF8}" destId="{02486E74-8272-426D-A0E9-62645B88C1F0}" srcOrd="0" destOrd="0" presId="urn:microsoft.com/office/officeart/2005/8/layout/hList1"/>
    <dgm:cxn modelId="{E830F3C2-E29E-40E6-B4DA-8743063231C0}" srcId="{C5F8A612-FBAD-46C5-A2A6-C83425BFC05A}" destId="{514235A7-A310-4DBE-A52D-24A6AF87CFF8}" srcOrd="0" destOrd="0" parTransId="{BDBB1758-3CF6-470C-824E-0DBCC7DEB86A}" sibTransId="{36AEB119-7EA9-4AA5-B909-A6452F58F919}"/>
    <dgm:cxn modelId="{52D69CA1-0F5F-4AF5-92D0-EDECF3D10A97}" type="presOf" srcId="{50EB8600-391A-40CB-BCEC-BC75DBAF3A18}" destId="{EA1EAC94-04E6-448A-8E5D-41B9F002AC67}" srcOrd="0" destOrd="0" presId="urn:microsoft.com/office/officeart/2005/8/layout/hList1"/>
    <dgm:cxn modelId="{5303D1F4-B3E1-44A6-80C0-F81F26A452E7}" srcId="{C5F8A612-FBAD-46C5-A2A6-C83425BFC05A}" destId="{54258685-5E9C-4228-BED4-77966F501091}" srcOrd="3" destOrd="0" parTransId="{BCF14E77-A036-4A33-B30D-8B81261D644A}" sibTransId="{B4DA9882-8950-44A8-B077-BF389AA553A5}"/>
    <dgm:cxn modelId="{5D66CCF8-BD8E-4144-ABFC-2F693E69DB45}" type="presOf" srcId="{7BADC529-A905-4510-94C9-1DCD22D2829F}" destId="{02486E74-8272-426D-A0E9-62645B88C1F0}" srcOrd="0" destOrd="2" presId="urn:microsoft.com/office/officeart/2005/8/layout/hList1"/>
    <dgm:cxn modelId="{C8B6FF61-86BD-4D59-8A2C-C8AE510BEBD5}" srcId="{50EB8600-391A-40CB-BCEC-BC75DBAF3A18}" destId="{C5F8A612-FBAD-46C5-A2A6-C83425BFC05A}" srcOrd="0" destOrd="0" parTransId="{8D7D2BDF-E31A-4915-A118-A2EC5ACEF80C}" sibTransId="{F93E4FC6-19D6-4820-996D-EC4E40080835}"/>
    <dgm:cxn modelId="{A2EEB583-82BE-48A3-8903-69B41F9008C3}" type="presOf" srcId="{54258685-5E9C-4228-BED4-77966F501091}" destId="{02486E74-8272-426D-A0E9-62645B88C1F0}" srcOrd="0" destOrd="3" presId="urn:microsoft.com/office/officeart/2005/8/layout/hList1"/>
    <dgm:cxn modelId="{255A0594-E977-4027-AC94-588478CC4275}" type="presOf" srcId="{C2688DC5-1A44-4A3F-B8DA-53E1C632F0B2}" destId="{02486E74-8272-426D-A0E9-62645B88C1F0}" srcOrd="0" destOrd="1" presId="urn:microsoft.com/office/officeart/2005/8/layout/hList1"/>
    <dgm:cxn modelId="{19AA9118-A593-4B65-84CF-C743A76B6C8B}" type="presOf" srcId="{C5F8A612-FBAD-46C5-A2A6-C83425BFC05A}" destId="{7158CADF-AE44-48B9-8BA5-1BD1A3CF3EC8}" srcOrd="0" destOrd="0" presId="urn:microsoft.com/office/officeart/2005/8/layout/hList1"/>
    <dgm:cxn modelId="{42EE15C3-B515-4003-BDF5-6C9114157497}" srcId="{C5F8A612-FBAD-46C5-A2A6-C83425BFC05A}" destId="{7BADC529-A905-4510-94C9-1DCD22D2829F}" srcOrd="2" destOrd="0" parTransId="{EC125CBA-1A0B-46A1-9021-D1B23FE50C43}" sibTransId="{BECE1080-5553-40C1-9141-AC1769273509}"/>
    <dgm:cxn modelId="{0E008FAB-B1A4-464B-9BF6-5D3F100E1A59}" type="presParOf" srcId="{EA1EAC94-04E6-448A-8E5D-41B9F002AC67}" destId="{56D09BDE-F8E7-43F8-AFC3-7AFC41EAED38}" srcOrd="0" destOrd="0" presId="urn:microsoft.com/office/officeart/2005/8/layout/hList1"/>
    <dgm:cxn modelId="{BD01CD85-4889-4E22-B7E6-6EF9CE7A2134}" type="presParOf" srcId="{56D09BDE-F8E7-43F8-AFC3-7AFC41EAED38}" destId="{7158CADF-AE44-48B9-8BA5-1BD1A3CF3EC8}" srcOrd="0" destOrd="0" presId="urn:microsoft.com/office/officeart/2005/8/layout/hList1"/>
    <dgm:cxn modelId="{B29A68A8-E80B-4E6E-B79E-A27718EC49B3}" type="presParOf" srcId="{56D09BDE-F8E7-43F8-AFC3-7AFC41EAED38}" destId="{02486E74-8272-426D-A0E9-62645B88C1F0}"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58022-6030-4B72-9778-A2B141E3BA77}" type="doc">
      <dgm:prSet loTypeId="urn:microsoft.com/office/officeart/2005/8/layout/process5" loCatId="process" qsTypeId="urn:microsoft.com/office/officeart/2005/8/quickstyle/simple3" qsCatId="simple" csTypeId="urn:microsoft.com/office/officeart/2005/8/colors/accent2_5" csCatId="accent2" phldr="1"/>
      <dgm:spPr/>
      <dgm:t>
        <a:bodyPr/>
        <a:lstStyle/>
        <a:p>
          <a:endParaRPr lang="ru-RU"/>
        </a:p>
      </dgm:t>
    </dgm:pt>
    <dgm:pt modelId="{D6C4E873-43E0-4838-A9DF-BBA2DA8984A9}">
      <dgm:prSet phldrT="[Текст]" custT="1"/>
      <dgm:spPr/>
      <dgm:t>
        <a:bodyPr/>
        <a:lstStyle/>
        <a:p>
          <a:r>
            <a:rPr lang="ru-RU" sz="1800" dirty="0" smtClean="0">
              <a:solidFill>
                <a:schemeClr val="bg1">
                  <a:lumMod val="10000"/>
                </a:schemeClr>
              </a:solidFill>
              <a:latin typeface="Times New Roman" pitchFamily="18" charset="0"/>
              <a:cs typeface="Times New Roman" pitchFamily="18" charset="0"/>
            </a:rPr>
            <a:t>Прочитайте текст.</a:t>
          </a:r>
          <a:endParaRPr lang="ru-RU" sz="1800" dirty="0">
            <a:solidFill>
              <a:schemeClr val="bg1">
                <a:lumMod val="10000"/>
              </a:schemeClr>
            </a:solidFill>
            <a:latin typeface="Times New Roman" pitchFamily="18" charset="0"/>
            <a:cs typeface="Times New Roman" pitchFamily="18" charset="0"/>
          </a:endParaRPr>
        </a:p>
      </dgm:t>
    </dgm:pt>
    <dgm:pt modelId="{C3EF1FAC-B2F3-4354-ACEC-722CC7339283}" type="parTrans" cxnId="{CF76CD6F-86EE-4219-9835-17EF28708545}">
      <dgm:prSet/>
      <dgm:spPr/>
      <dgm:t>
        <a:bodyPr/>
        <a:lstStyle/>
        <a:p>
          <a:endParaRPr lang="ru-RU" sz="1800">
            <a:solidFill>
              <a:schemeClr val="bg1">
                <a:lumMod val="10000"/>
              </a:schemeClr>
            </a:solidFill>
            <a:latin typeface="Times New Roman" pitchFamily="18" charset="0"/>
            <a:cs typeface="Times New Roman" pitchFamily="18" charset="0"/>
          </a:endParaRPr>
        </a:p>
      </dgm:t>
    </dgm:pt>
    <dgm:pt modelId="{4D5D6F8D-BB24-418C-A206-1C13277F567B}" type="sibTrans" cxnId="{CF76CD6F-86EE-4219-9835-17EF28708545}">
      <dgm:prSet custT="1"/>
      <dgm:spPr/>
      <dgm:t>
        <a:bodyPr/>
        <a:lstStyle/>
        <a:p>
          <a:endParaRPr lang="ru-RU" sz="1800">
            <a:solidFill>
              <a:schemeClr val="bg1">
                <a:lumMod val="10000"/>
              </a:schemeClr>
            </a:solidFill>
            <a:latin typeface="Times New Roman" pitchFamily="18" charset="0"/>
            <a:cs typeface="Times New Roman" pitchFamily="18" charset="0"/>
          </a:endParaRPr>
        </a:p>
      </dgm:t>
    </dgm:pt>
    <dgm:pt modelId="{36683BBC-52C4-4741-BA7F-F06BE6AC3A5F}">
      <dgm:prSet phldrT="[Текст]" custT="1"/>
      <dgm:spPr/>
      <dgm:t>
        <a:bodyPr/>
        <a:lstStyle/>
        <a:p>
          <a:r>
            <a:rPr lang="ru-RU" sz="1800" dirty="0" smtClean="0">
              <a:solidFill>
                <a:schemeClr val="bg1">
                  <a:lumMod val="10000"/>
                </a:schemeClr>
              </a:solidFill>
              <a:latin typeface="Times New Roman" pitchFamily="18" charset="0"/>
              <a:cs typeface="Times New Roman" pitchFamily="18" charset="0"/>
            </a:rPr>
            <a:t>Сформулируйте тему текста и основную мысль.</a:t>
          </a:r>
          <a:endParaRPr lang="ru-RU" sz="1800" dirty="0">
            <a:solidFill>
              <a:schemeClr val="bg1">
                <a:lumMod val="10000"/>
              </a:schemeClr>
            </a:solidFill>
            <a:latin typeface="Times New Roman" pitchFamily="18" charset="0"/>
            <a:cs typeface="Times New Roman" pitchFamily="18" charset="0"/>
          </a:endParaRPr>
        </a:p>
      </dgm:t>
    </dgm:pt>
    <dgm:pt modelId="{3D1EA330-3094-4A16-B1C3-36EA635429DF}" type="parTrans" cxnId="{3BA0DA10-B67A-440E-9603-F674AB3E43AF}">
      <dgm:prSet/>
      <dgm:spPr/>
      <dgm:t>
        <a:bodyPr/>
        <a:lstStyle/>
        <a:p>
          <a:endParaRPr lang="ru-RU" sz="1800">
            <a:solidFill>
              <a:schemeClr val="bg1">
                <a:lumMod val="10000"/>
              </a:schemeClr>
            </a:solidFill>
            <a:latin typeface="Times New Roman" pitchFamily="18" charset="0"/>
            <a:cs typeface="Times New Roman" pitchFamily="18" charset="0"/>
          </a:endParaRPr>
        </a:p>
      </dgm:t>
    </dgm:pt>
    <dgm:pt modelId="{62AC40B1-7601-4013-AF30-E8F91F3D4081}" type="sibTrans" cxnId="{3BA0DA10-B67A-440E-9603-F674AB3E43AF}">
      <dgm:prSet custT="1"/>
      <dgm:spPr/>
      <dgm:t>
        <a:bodyPr/>
        <a:lstStyle/>
        <a:p>
          <a:endParaRPr lang="ru-RU" sz="1800">
            <a:solidFill>
              <a:schemeClr val="bg1">
                <a:lumMod val="10000"/>
              </a:schemeClr>
            </a:solidFill>
            <a:latin typeface="Times New Roman" pitchFamily="18" charset="0"/>
            <a:cs typeface="Times New Roman" pitchFamily="18" charset="0"/>
          </a:endParaRPr>
        </a:p>
      </dgm:t>
    </dgm:pt>
    <dgm:pt modelId="{1158B380-8C3E-4D5E-9307-CA70A4F6FAAF}">
      <dgm:prSet phldrT="[Текст]" custT="1"/>
      <dgm:spPr/>
      <dgm:t>
        <a:bodyPr/>
        <a:lstStyle/>
        <a:p>
          <a:r>
            <a:rPr lang="ru-RU" sz="1800" dirty="0" smtClean="0">
              <a:solidFill>
                <a:schemeClr val="bg1">
                  <a:lumMod val="10000"/>
                </a:schemeClr>
              </a:solidFill>
              <a:latin typeface="Times New Roman" pitchFamily="18" charset="0"/>
              <a:cs typeface="Times New Roman" pitchFamily="18" charset="0"/>
            </a:rPr>
            <a:t>Выделите ключевые слова</a:t>
          </a:r>
          <a:endParaRPr lang="ru-RU" sz="1800" dirty="0">
            <a:solidFill>
              <a:schemeClr val="bg1">
                <a:lumMod val="10000"/>
              </a:schemeClr>
            </a:solidFill>
            <a:latin typeface="Times New Roman" pitchFamily="18" charset="0"/>
            <a:cs typeface="Times New Roman" pitchFamily="18" charset="0"/>
          </a:endParaRPr>
        </a:p>
      </dgm:t>
    </dgm:pt>
    <dgm:pt modelId="{FF8CAAF6-2959-49A6-8C10-72D2D79F9898}" type="parTrans" cxnId="{11E40B48-8896-4E36-BDF2-C013AD7BBEE8}">
      <dgm:prSet/>
      <dgm:spPr/>
      <dgm:t>
        <a:bodyPr/>
        <a:lstStyle/>
        <a:p>
          <a:endParaRPr lang="ru-RU" sz="1800">
            <a:solidFill>
              <a:schemeClr val="bg1">
                <a:lumMod val="10000"/>
              </a:schemeClr>
            </a:solidFill>
            <a:latin typeface="Times New Roman" pitchFamily="18" charset="0"/>
            <a:cs typeface="Times New Roman" pitchFamily="18" charset="0"/>
          </a:endParaRPr>
        </a:p>
      </dgm:t>
    </dgm:pt>
    <dgm:pt modelId="{8ABE951E-76B6-4695-B38D-7A719317FD95}" type="sibTrans" cxnId="{11E40B48-8896-4E36-BDF2-C013AD7BBEE8}">
      <dgm:prSet custT="1"/>
      <dgm:spPr/>
      <dgm:t>
        <a:bodyPr/>
        <a:lstStyle/>
        <a:p>
          <a:endParaRPr lang="ru-RU" sz="1800">
            <a:solidFill>
              <a:schemeClr val="bg1">
                <a:lumMod val="10000"/>
              </a:schemeClr>
            </a:solidFill>
            <a:latin typeface="Times New Roman" pitchFamily="18" charset="0"/>
            <a:cs typeface="Times New Roman" pitchFamily="18" charset="0"/>
          </a:endParaRPr>
        </a:p>
      </dgm:t>
    </dgm:pt>
    <dgm:pt modelId="{4EC104EE-76E1-4045-A652-EEB0AAB65E07}">
      <dgm:prSet phldrT="[Текст]" custT="1"/>
      <dgm:spPr/>
      <dgm:t>
        <a:bodyPr/>
        <a:lstStyle/>
        <a:p>
          <a:r>
            <a:rPr lang="ru-RU" sz="1800" dirty="0" smtClean="0">
              <a:solidFill>
                <a:schemeClr val="bg1">
                  <a:lumMod val="10000"/>
                </a:schemeClr>
              </a:solidFill>
              <a:latin typeface="Times New Roman" pitchFamily="18" charset="0"/>
              <a:cs typeface="Times New Roman" pitchFamily="18" charset="0"/>
            </a:rPr>
            <a:t>Установите количество </a:t>
          </a:r>
          <a:r>
            <a:rPr lang="ru-RU" sz="1800" dirty="0" err="1" smtClean="0">
              <a:solidFill>
                <a:schemeClr val="bg1">
                  <a:lumMod val="10000"/>
                </a:schemeClr>
              </a:solidFill>
              <a:latin typeface="Times New Roman" pitchFamily="18" charset="0"/>
              <a:cs typeface="Times New Roman" pitchFamily="18" charset="0"/>
            </a:rPr>
            <a:t>микротем</a:t>
          </a:r>
          <a:r>
            <a:rPr lang="ru-RU" sz="1800" dirty="0" smtClean="0">
              <a:solidFill>
                <a:schemeClr val="bg1">
                  <a:lumMod val="10000"/>
                </a:schemeClr>
              </a:solidFill>
              <a:latin typeface="Times New Roman" pitchFamily="18" charset="0"/>
              <a:cs typeface="Times New Roman" pitchFamily="18" charset="0"/>
            </a:rPr>
            <a:t>.</a:t>
          </a:r>
          <a:endParaRPr lang="ru-RU" sz="1800" dirty="0">
            <a:solidFill>
              <a:schemeClr val="bg1">
                <a:lumMod val="10000"/>
              </a:schemeClr>
            </a:solidFill>
            <a:latin typeface="Times New Roman" pitchFamily="18" charset="0"/>
            <a:cs typeface="Times New Roman" pitchFamily="18" charset="0"/>
          </a:endParaRPr>
        </a:p>
      </dgm:t>
    </dgm:pt>
    <dgm:pt modelId="{FF5152F6-F3DD-4EC4-BCE0-120DF45AB74A}" type="parTrans" cxnId="{DA4B7A2E-3C2B-47A6-A743-5857E2E85ED8}">
      <dgm:prSet/>
      <dgm:spPr/>
      <dgm:t>
        <a:bodyPr/>
        <a:lstStyle/>
        <a:p>
          <a:endParaRPr lang="ru-RU" sz="1800">
            <a:solidFill>
              <a:schemeClr val="bg1">
                <a:lumMod val="10000"/>
              </a:schemeClr>
            </a:solidFill>
            <a:latin typeface="Times New Roman" pitchFamily="18" charset="0"/>
            <a:cs typeface="Times New Roman" pitchFamily="18" charset="0"/>
          </a:endParaRPr>
        </a:p>
      </dgm:t>
    </dgm:pt>
    <dgm:pt modelId="{187EB44D-4ABF-496E-82FA-9022A4C14C1B}" type="sibTrans" cxnId="{DA4B7A2E-3C2B-47A6-A743-5857E2E85ED8}">
      <dgm:prSet custT="1"/>
      <dgm:spPr/>
      <dgm:t>
        <a:bodyPr/>
        <a:lstStyle/>
        <a:p>
          <a:endParaRPr lang="ru-RU" sz="1800">
            <a:solidFill>
              <a:schemeClr val="bg1">
                <a:lumMod val="10000"/>
              </a:schemeClr>
            </a:solidFill>
            <a:latin typeface="Times New Roman" pitchFamily="18" charset="0"/>
            <a:cs typeface="Times New Roman" pitchFamily="18" charset="0"/>
          </a:endParaRPr>
        </a:p>
      </dgm:t>
    </dgm:pt>
    <dgm:pt modelId="{F32A4A34-1C0E-4F59-B135-3CE99B6FA33B}">
      <dgm:prSet phldrT="[Текст]" custT="1"/>
      <dgm:spPr/>
      <dgm:t>
        <a:bodyPr/>
        <a:lstStyle/>
        <a:p>
          <a:r>
            <a:rPr lang="ru-RU" sz="1800" dirty="0" smtClean="0">
              <a:solidFill>
                <a:schemeClr val="bg1">
                  <a:lumMod val="10000"/>
                </a:schemeClr>
              </a:solidFill>
              <a:latin typeface="Times New Roman" pitchFamily="18" charset="0"/>
              <a:cs typeface="Times New Roman" pitchFamily="18" charset="0"/>
            </a:rPr>
            <a:t>Определите </a:t>
          </a:r>
          <a:r>
            <a:rPr lang="ru-RU" sz="1800" dirty="0" err="1" smtClean="0">
              <a:solidFill>
                <a:schemeClr val="bg1">
                  <a:lumMod val="10000"/>
                </a:schemeClr>
              </a:solidFill>
              <a:latin typeface="Times New Roman" pitchFamily="18" charset="0"/>
              <a:cs typeface="Times New Roman" pitchFamily="18" charset="0"/>
            </a:rPr>
            <a:t>микротему</a:t>
          </a:r>
          <a:r>
            <a:rPr lang="ru-RU" sz="1800" dirty="0" smtClean="0">
              <a:solidFill>
                <a:schemeClr val="bg1">
                  <a:lumMod val="10000"/>
                </a:schemeClr>
              </a:solidFill>
              <a:latin typeface="Times New Roman" pitchFamily="18" charset="0"/>
              <a:cs typeface="Times New Roman" pitchFamily="18" charset="0"/>
            </a:rPr>
            <a:t>, содержание которой можно дополнить приведенной в задании цитатой (прямой или косвенной). </a:t>
          </a:r>
          <a:endParaRPr lang="ru-RU" sz="1800" dirty="0">
            <a:solidFill>
              <a:schemeClr val="bg1">
                <a:lumMod val="10000"/>
              </a:schemeClr>
            </a:solidFill>
            <a:latin typeface="Times New Roman" pitchFamily="18" charset="0"/>
            <a:cs typeface="Times New Roman" pitchFamily="18" charset="0"/>
          </a:endParaRPr>
        </a:p>
      </dgm:t>
    </dgm:pt>
    <dgm:pt modelId="{3EFFCE94-7A76-4877-97FF-980CD63AC1E8}" type="parTrans" cxnId="{57444601-4E08-446D-9DBB-0FE7F8E01105}">
      <dgm:prSet/>
      <dgm:spPr/>
      <dgm:t>
        <a:bodyPr/>
        <a:lstStyle/>
        <a:p>
          <a:endParaRPr lang="ru-RU" sz="1800">
            <a:solidFill>
              <a:schemeClr val="bg1">
                <a:lumMod val="10000"/>
              </a:schemeClr>
            </a:solidFill>
            <a:latin typeface="Times New Roman" pitchFamily="18" charset="0"/>
            <a:cs typeface="Times New Roman" pitchFamily="18" charset="0"/>
          </a:endParaRPr>
        </a:p>
      </dgm:t>
    </dgm:pt>
    <dgm:pt modelId="{BE6E417C-4F50-4832-865E-7A51B8CAEE5A}" type="sibTrans" cxnId="{57444601-4E08-446D-9DBB-0FE7F8E01105}">
      <dgm:prSet custT="1"/>
      <dgm:spPr/>
      <dgm:t>
        <a:bodyPr/>
        <a:lstStyle/>
        <a:p>
          <a:endParaRPr lang="ru-RU" sz="1800">
            <a:solidFill>
              <a:schemeClr val="bg1">
                <a:lumMod val="10000"/>
              </a:schemeClr>
            </a:solidFill>
            <a:latin typeface="Times New Roman" pitchFamily="18" charset="0"/>
            <a:cs typeface="Times New Roman" pitchFamily="18" charset="0"/>
          </a:endParaRPr>
        </a:p>
      </dgm:t>
    </dgm:pt>
    <dgm:pt modelId="{C58EAC7D-99C4-4B0D-A9C8-958037088953}">
      <dgm:prSet custT="1"/>
      <dgm:spPr/>
      <dgm:t>
        <a:bodyPr/>
        <a:lstStyle/>
        <a:p>
          <a:r>
            <a:rPr lang="ru-RU" sz="1800" dirty="0" smtClean="0">
              <a:solidFill>
                <a:schemeClr val="bg1">
                  <a:lumMod val="10000"/>
                </a:schemeClr>
              </a:solidFill>
              <a:latin typeface="Times New Roman" pitchFamily="18" charset="0"/>
              <a:cs typeface="Times New Roman" pitchFamily="18" charset="0"/>
            </a:rPr>
            <a:t>Выделите в тексте главную и второстепенную информацию, на основе этого сократите текст.</a:t>
          </a:r>
          <a:endParaRPr lang="ru-RU" sz="1800" dirty="0">
            <a:solidFill>
              <a:schemeClr val="bg1">
                <a:lumMod val="10000"/>
              </a:schemeClr>
            </a:solidFill>
            <a:latin typeface="Times New Roman" pitchFamily="18" charset="0"/>
            <a:cs typeface="Times New Roman" pitchFamily="18" charset="0"/>
          </a:endParaRPr>
        </a:p>
      </dgm:t>
    </dgm:pt>
    <dgm:pt modelId="{6A39E02F-1BE8-4232-AAE1-6D252E8311AD}" type="parTrans" cxnId="{339EB9F2-BBC3-4AEC-ACC6-534F3ED57D62}">
      <dgm:prSet/>
      <dgm:spPr/>
      <dgm:t>
        <a:bodyPr/>
        <a:lstStyle/>
        <a:p>
          <a:endParaRPr lang="ru-RU" sz="1800">
            <a:solidFill>
              <a:schemeClr val="bg1">
                <a:lumMod val="10000"/>
              </a:schemeClr>
            </a:solidFill>
            <a:latin typeface="Times New Roman" pitchFamily="18" charset="0"/>
            <a:cs typeface="Times New Roman" pitchFamily="18" charset="0"/>
          </a:endParaRPr>
        </a:p>
      </dgm:t>
    </dgm:pt>
    <dgm:pt modelId="{985A1991-47C6-47A9-B490-F541EC57371A}" type="sibTrans" cxnId="{339EB9F2-BBC3-4AEC-ACC6-534F3ED57D62}">
      <dgm:prSet/>
      <dgm:spPr/>
      <dgm:t>
        <a:bodyPr/>
        <a:lstStyle/>
        <a:p>
          <a:endParaRPr lang="ru-RU" sz="1800">
            <a:solidFill>
              <a:schemeClr val="bg1">
                <a:lumMod val="10000"/>
              </a:schemeClr>
            </a:solidFill>
            <a:latin typeface="Times New Roman" pitchFamily="18" charset="0"/>
            <a:cs typeface="Times New Roman" pitchFamily="18" charset="0"/>
          </a:endParaRPr>
        </a:p>
      </dgm:t>
    </dgm:pt>
    <dgm:pt modelId="{A3333044-6F93-4567-A81E-4D45656888C0}" type="pres">
      <dgm:prSet presAssocID="{6BD58022-6030-4B72-9778-A2B141E3BA77}" presName="diagram" presStyleCnt="0">
        <dgm:presLayoutVars>
          <dgm:dir/>
          <dgm:resizeHandles val="exact"/>
        </dgm:presLayoutVars>
      </dgm:prSet>
      <dgm:spPr/>
      <dgm:t>
        <a:bodyPr/>
        <a:lstStyle/>
        <a:p>
          <a:endParaRPr lang="ru-RU"/>
        </a:p>
      </dgm:t>
    </dgm:pt>
    <dgm:pt modelId="{50742781-AD94-41A0-8C35-80F058F88CED}" type="pres">
      <dgm:prSet presAssocID="{D6C4E873-43E0-4838-A9DF-BBA2DA8984A9}" presName="node" presStyleLbl="node1" presStyleIdx="0" presStyleCnt="6">
        <dgm:presLayoutVars>
          <dgm:bulletEnabled val="1"/>
        </dgm:presLayoutVars>
      </dgm:prSet>
      <dgm:spPr/>
      <dgm:t>
        <a:bodyPr/>
        <a:lstStyle/>
        <a:p>
          <a:endParaRPr lang="ru-RU"/>
        </a:p>
      </dgm:t>
    </dgm:pt>
    <dgm:pt modelId="{8A205B58-DD58-41F2-A47A-9BBCC14B7B93}" type="pres">
      <dgm:prSet presAssocID="{4D5D6F8D-BB24-418C-A206-1C13277F567B}" presName="sibTrans" presStyleLbl="sibTrans2D1" presStyleIdx="0" presStyleCnt="5"/>
      <dgm:spPr/>
      <dgm:t>
        <a:bodyPr/>
        <a:lstStyle/>
        <a:p>
          <a:endParaRPr lang="ru-RU"/>
        </a:p>
      </dgm:t>
    </dgm:pt>
    <dgm:pt modelId="{19990A67-5B44-437A-A77A-8159D5351AE2}" type="pres">
      <dgm:prSet presAssocID="{4D5D6F8D-BB24-418C-A206-1C13277F567B}" presName="connectorText" presStyleLbl="sibTrans2D1" presStyleIdx="0" presStyleCnt="5"/>
      <dgm:spPr/>
      <dgm:t>
        <a:bodyPr/>
        <a:lstStyle/>
        <a:p>
          <a:endParaRPr lang="ru-RU"/>
        </a:p>
      </dgm:t>
    </dgm:pt>
    <dgm:pt modelId="{EEE66FA8-4C43-448A-9ED3-C65B3F4B6F15}" type="pres">
      <dgm:prSet presAssocID="{36683BBC-52C4-4741-BA7F-F06BE6AC3A5F}" presName="node" presStyleLbl="node1" presStyleIdx="1" presStyleCnt="6">
        <dgm:presLayoutVars>
          <dgm:bulletEnabled val="1"/>
        </dgm:presLayoutVars>
      </dgm:prSet>
      <dgm:spPr/>
      <dgm:t>
        <a:bodyPr/>
        <a:lstStyle/>
        <a:p>
          <a:endParaRPr lang="ru-RU"/>
        </a:p>
      </dgm:t>
    </dgm:pt>
    <dgm:pt modelId="{CF988AD2-4367-4BAA-BEE5-2C0CFD18264C}" type="pres">
      <dgm:prSet presAssocID="{62AC40B1-7601-4013-AF30-E8F91F3D4081}" presName="sibTrans" presStyleLbl="sibTrans2D1" presStyleIdx="1" presStyleCnt="5"/>
      <dgm:spPr/>
      <dgm:t>
        <a:bodyPr/>
        <a:lstStyle/>
        <a:p>
          <a:endParaRPr lang="ru-RU"/>
        </a:p>
      </dgm:t>
    </dgm:pt>
    <dgm:pt modelId="{ACF98335-F2ED-4237-977C-ED430C54BAE3}" type="pres">
      <dgm:prSet presAssocID="{62AC40B1-7601-4013-AF30-E8F91F3D4081}" presName="connectorText" presStyleLbl="sibTrans2D1" presStyleIdx="1" presStyleCnt="5"/>
      <dgm:spPr/>
      <dgm:t>
        <a:bodyPr/>
        <a:lstStyle/>
        <a:p>
          <a:endParaRPr lang="ru-RU"/>
        </a:p>
      </dgm:t>
    </dgm:pt>
    <dgm:pt modelId="{84E2B4F2-83E7-4E4D-A15F-ACE5EEAD02D3}" type="pres">
      <dgm:prSet presAssocID="{1158B380-8C3E-4D5E-9307-CA70A4F6FAAF}" presName="node" presStyleLbl="node1" presStyleIdx="2" presStyleCnt="6">
        <dgm:presLayoutVars>
          <dgm:bulletEnabled val="1"/>
        </dgm:presLayoutVars>
      </dgm:prSet>
      <dgm:spPr/>
      <dgm:t>
        <a:bodyPr/>
        <a:lstStyle/>
        <a:p>
          <a:endParaRPr lang="ru-RU"/>
        </a:p>
      </dgm:t>
    </dgm:pt>
    <dgm:pt modelId="{8BA49560-00DB-4EF8-BBA3-632698CF1E55}" type="pres">
      <dgm:prSet presAssocID="{8ABE951E-76B6-4695-B38D-7A719317FD95}" presName="sibTrans" presStyleLbl="sibTrans2D1" presStyleIdx="2" presStyleCnt="5"/>
      <dgm:spPr/>
      <dgm:t>
        <a:bodyPr/>
        <a:lstStyle/>
        <a:p>
          <a:endParaRPr lang="ru-RU"/>
        </a:p>
      </dgm:t>
    </dgm:pt>
    <dgm:pt modelId="{98468E7B-C9A1-44EE-A835-1F4D658C11A3}" type="pres">
      <dgm:prSet presAssocID="{8ABE951E-76B6-4695-B38D-7A719317FD95}" presName="connectorText" presStyleLbl="sibTrans2D1" presStyleIdx="2" presStyleCnt="5"/>
      <dgm:spPr/>
      <dgm:t>
        <a:bodyPr/>
        <a:lstStyle/>
        <a:p>
          <a:endParaRPr lang="ru-RU"/>
        </a:p>
      </dgm:t>
    </dgm:pt>
    <dgm:pt modelId="{264FB9D6-43AD-47A2-9BA6-40AAC37B9AEC}" type="pres">
      <dgm:prSet presAssocID="{4EC104EE-76E1-4045-A652-EEB0AAB65E07}" presName="node" presStyleLbl="node1" presStyleIdx="3" presStyleCnt="6">
        <dgm:presLayoutVars>
          <dgm:bulletEnabled val="1"/>
        </dgm:presLayoutVars>
      </dgm:prSet>
      <dgm:spPr/>
      <dgm:t>
        <a:bodyPr/>
        <a:lstStyle/>
        <a:p>
          <a:endParaRPr lang="ru-RU"/>
        </a:p>
      </dgm:t>
    </dgm:pt>
    <dgm:pt modelId="{EC2ECD2E-A9EB-4970-965D-6F0903C30990}" type="pres">
      <dgm:prSet presAssocID="{187EB44D-4ABF-496E-82FA-9022A4C14C1B}" presName="sibTrans" presStyleLbl="sibTrans2D1" presStyleIdx="3" presStyleCnt="5"/>
      <dgm:spPr/>
      <dgm:t>
        <a:bodyPr/>
        <a:lstStyle/>
        <a:p>
          <a:endParaRPr lang="ru-RU"/>
        </a:p>
      </dgm:t>
    </dgm:pt>
    <dgm:pt modelId="{226ABEA2-FB7B-4F9C-A364-9964561B953E}" type="pres">
      <dgm:prSet presAssocID="{187EB44D-4ABF-496E-82FA-9022A4C14C1B}" presName="connectorText" presStyleLbl="sibTrans2D1" presStyleIdx="3" presStyleCnt="5"/>
      <dgm:spPr/>
      <dgm:t>
        <a:bodyPr/>
        <a:lstStyle/>
        <a:p>
          <a:endParaRPr lang="ru-RU"/>
        </a:p>
      </dgm:t>
    </dgm:pt>
    <dgm:pt modelId="{9D287820-E518-412D-AB17-42A446929C36}" type="pres">
      <dgm:prSet presAssocID="{F32A4A34-1C0E-4F59-B135-3CE99B6FA33B}" presName="node" presStyleLbl="node1" presStyleIdx="4" presStyleCnt="6" custScaleY="136689">
        <dgm:presLayoutVars>
          <dgm:bulletEnabled val="1"/>
        </dgm:presLayoutVars>
      </dgm:prSet>
      <dgm:spPr/>
      <dgm:t>
        <a:bodyPr/>
        <a:lstStyle/>
        <a:p>
          <a:endParaRPr lang="ru-RU"/>
        </a:p>
      </dgm:t>
    </dgm:pt>
    <dgm:pt modelId="{6D09CAB7-6C93-4E4B-B2FD-D6DAB39BE3E1}" type="pres">
      <dgm:prSet presAssocID="{BE6E417C-4F50-4832-865E-7A51B8CAEE5A}" presName="sibTrans" presStyleLbl="sibTrans2D1" presStyleIdx="4" presStyleCnt="5"/>
      <dgm:spPr/>
      <dgm:t>
        <a:bodyPr/>
        <a:lstStyle/>
        <a:p>
          <a:endParaRPr lang="ru-RU"/>
        </a:p>
      </dgm:t>
    </dgm:pt>
    <dgm:pt modelId="{FDAF9E7B-FFA5-4875-9208-58E75868C127}" type="pres">
      <dgm:prSet presAssocID="{BE6E417C-4F50-4832-865E-7A51B8CAEE5A}" presName="connectorText" presStyleLbl="sibTrans2D1" presStyleIdx="4" presStyleCnt="5"/>
      <dgm:spPr/>
      <dgm:t>
        <a:bodyPr/>
        <a:lstStyle/>
        <a:p>
          <a:endParaRPr lang="ru-RU"/>
        </a:p>
      </dgm:t>
    </dgm:pt>
    <dgm:pt modelId="{DD2BC391-3423-410F-B860-5F3D36D61835}" type="pres">
      <dgm:prSet presAssocID="{C58EAC7D-99C4-4B0D-A9C8-958037088953}" presName="node" presStyleLbl="node1" presStyleIdx="5" presStyleCnt="6">
        <dgm:presLayoutVars>
          <dgm:bulletEnabled val="1"/>
        </dgm:presLayoutVars>
      </dgm:prSet>
      <dgm:spPr/>
      <dgm:t>
        <a:bodyPr/>
        <a:lstStyle/>
        <a:p>
          <a:endParaRPr lang="ru-RU"/>
        </a:p>
      </dgm:t>
    </dgm:pt>
  </dgm:ptLst>
  <dgm:cxnLst>
    <dgm:cxn modelId="{9D7AA312-D593-4D1C-B75C-91425DCACC04}" type="presOf" srcId="{4D5D6F8D-BB24-418C-A206-1C13277F567B}" destId="{19990A67-5B44-437A-A77A-8159D5351AE2}" srcOrd="1" destOrd="0" presId="urn:microsoft.com/office/officeart/2005/8/layout/process5"/>
    <dgm:cxn modelId="{10C45CD9-5AA3-43C6-94D8-7C84A04C042D}" type="presOf" srcId="{BE6E417C-4F50-4832-865E-7A51B8CAEE5A}" destId="{6D09CAB7-6C93-4E4B-B2FD-D6DAB39BE3E1}" srcOrd="0" destOrd="0" presId="urn:microsoft.com/office/officeart/2005/8/layout/process5"/>
    <dgm:cxn modelId="{11E40B48-8896-4E36-BDF2-C013AD7BBEE8}" srcId="{6BD58022-6030-4B72-9778-A2B141E3BA77}" destId="{1158B380-8C3E-4D5E-9307-CA70A4F6FAAF}" srcOrd="2" destOrd="0" parTransId="{FF8CAAF6-2959-49A6-8C10-72D2D79F9898}" sibTransId="{8ABE951E-76B6-4695-B38D-7A719317FD95}"/>
    <dgm:cxn modelId="{6F801BAB-3381-44DB-AE00-D5BD555FA11A}" type="presOf" srcId="{C58EAC7D-99C4-4B0D-A9C8-958037088953}" destId="{DD2BC391-3423-410F-B860-5F3D36D61835}" srcOrd="0" destOrd="0" presId="urn:microsoft.com/office/officeart/2005/8/layout/process5"/>
    <dgm:cxn modelId="{339EB9F2-BBC3-4AEC-ACC6-534F3ED57D62}" srcId="{6BD58022-6030-4B72-9778-A2B141E3BA77}" destId="{C58EAC7D-99C4-4B0D-A9C8-958037088953}" srcOrd="5" destOrd="0" parTransId="{6A39E02F-1BE8-4232-AAE1-6D252E8311AD}" sibTransId="{985A1991-47C6-47A9-B490-F541EC57371A}"/>
    <dgm:cxn modelId="{CF76CD6F-86EE-4219-9835-17EF28708545}" srcId="{6BD58022-6030-4B72-9778-A2B141E3BA77}" destId="{D6C4E873-43E0-4838-A9DF-BBA2DA8984A9}" srcOrd="0" destOrd="0" parTransId="{C3EF1FAC-B2F3-4354-ACEC-722CC7339283}" sibTransId="{4D5D6F8D-BB24-418C-A206-1C13277F567B}"/>
    <dgm:cxn modelId="{AA12D439-0140-408A-A49A-B199F7A4E78A}" type="presOf" srcId="{1158B380-8C3E-4D5E-9307-CA70A4F6FAAF}" destId="{84E2B4F2-83E7-4E4D-A15F-ACE5EEAD02D3}" srcOrd="0" destOrd="0" presId="urn:microsoft.com/office/officeart/2005/8/layout/process5"/>
    <dgm:cxn modelId="{07E2805F-4864-406B-8647-55446CADF914}" type="presOf" srcId="{62AC40B1-7601-4013-AF30-E8F91F3D4081}" destId="{ACF98335-F2ED-4237-977C-ED430C54BAE3}" srcOrd="1" destOrd="0" presId="urn:microsoft.com/office/officeart/2005/8/layout/process5"/>
    <dgm:cxn modelId="{1642753A-C265-420E-82DB-F883B2AB84FB}" type="presOf" srcId="{187EB44D-4ABF-496E-82FA-9022A4C14C1B}" destId="{226ABEA2-FB7B-4F9C-A364-9964561B953E}" srcOrd="1" destOrd="0" presId="urn:microsoft.com/office/officeart/2005/8/layout/process5"/>
    <dgm:cxn modelId="{A3DDD0FC-40ED-4CD4-A2F7-217C06D31A89}" type="presOf" srcId="{F32A4A34-1C0E-4F59-B135-3CE99B6FA33B}" destId="{9D287820-E518-412D-AB17-42A446929C36}" srcOrd="0" destOrd="0" presId="urn:microsoft.com/office/officeart/2005/8/layout/process5"/>
    <dgm:cxn modelId="{D5E4FDE6-B3A1-468A-B3D6-D3EAE43FA007}" type="presOf" srcId="{D6C4E873-43E0-4838-A9DF-BBA2DA8984A9}" destId="{50742781-AD94-41A0-8C35-80F058F88CED}" srcOrd="0" destOrd="0" presId="urn:microsoft.com/office/officeart/2005/8/layout/process5"/>
    <dgm:cxn modelId="{C5A86BEE-56E0-41DC-9BCC-DCA1219932A5}" type="presOf" srcId="{187EB44D-4ABF-496E-82FA-9022A4C14C1B}" destId="{EC2ECD2E-A9EB-4970-965D-6F0903C30990}" srcOrd="0" destOrd="0" presId="urn:microsoft.com/office/officeart/2005/8/layout/process5"/>
    <dgm:cxn modelId="{B8563036-0402-4BC5-9BEC-3AE0CB53D431}" type="presOf" srcId="{8ABE951E-76B6-4695-B38D-7A719317FD95}" destId="{98468E7B-C9A1-44EE-A835-1F4D658C11A3}" srcOrd="1" destOrd="0" presId="urn:microsoft.com/office/officeart/2005/8/layout/process5"/>
    <dgm:cxn modelId="{7B4AC05E-DBAE-4728-823F-43499C67F821}" type="presOf" srcId="{36683BBC-52C4-4741-BA7F-F06BE6AC3A5F}" destId="{EEE66FA8-4C43-448A-9ED3-C65B3F4B6F15}" srcOrd="0" destOrd="0" presId="urn:microsoft.com/office/officeart/2005/8/layout/process5"/>
    <dgm:cxn modelId="{4556EC10-FA21-469E-85B3-D00B96C5508E}" type="presOf" srcId="{4EC104EE-76E1-4045-A652-EEB0AAB65E07}" destId="{264FB9D6-43AD-47A2-9BA6-40AAC37B9AEC}" srcOrd="0" destOrd="0" presId="urn:microsoft.com/office/officeart/2005/8/layout/process5"/>
    <dgm:cxn modelId="{C8B8D69B-0E94-4B66-9C0F-4D472BEB0D4A}" type="presOf" srcId="{BE6E417C-4F50-4832-865E-7A51B8CAEE5A}" destId="{FDAF9E7B-FFA5-4875-9208-58E75868C127}" srcOrd="1" destOrd="0" presId="urn:microsoft.com/office/officeart/2005/8/layout/process5"/>
    <dgm:cxn modelId="{3BA0DA10-B67A-440E-9603-F674AB3E43AF}" srcId="{6BD58022-6030-4B72-9778-A2B141E3BA77}" destId="{36683BBC-52C4-4741-BA7F-F06BE6AC3A5F}" srcOrd="1" destOrd="0" parTransId="{3D1EA330-3094-4A16-B1C3-36EA635429DF}" sibTransId="{62AC40B1-7601-4013-AF30-E8F91F3D4081}"/>
    <dgm:cxn modelId="{6948AA73-E6A0-4993-883E-CC1D7EB93C8E}" type="presOf" srcId="{62AC40B1-7601-4013-AF30-E8F91F3D4081}" destId="{CF988AD2-4367-4BAA-BEE5-2C0CFD18264C}" srcOrd="0" destOrd="0" presId="urn:microsoft.com/office/officeart/2005/8/layout/process5"/>
    <dgm:cxn modelId="{DA4B7A2E-3C2B-47A6-A743-5857E2E85ED8}" srcId="{6BD58022-6030-4B72-9778-A2B141E3BA77}" destId="{4EC104EE-76E1-4045-A652-EEB0AAB65E07}" srcOrd="3" destOrd="0" parTransId="{FF5152F6-F3DD-4EC4-BCE0-120DF45AB74A}" sibTransId="{187EB44D-4ABF-496E-82FA-9022A4C14C1B}"/>
    <dgm:cxn modelId="{C99D8036-1C64-4837-BFFA-1DFFA682B136}" type="presOf" srcId="{4D5D6F8D-BB24-418C-A206-1C13277F567B}" destId="{8A205B58-DD58-41F2-A47A-9BBCC14B7B93}" srcOrd="0" destOrd="0" presId="urn:microsoft.com/office/officeart/2005/8/layout/process5"/>
    <dgm:cxn modelId="{57444601-4E08-446D-9DBB-0FE7F8E01105}" srcId="{6BD58022-6030-4B72-9778-A2B141E3BA77}" destId="{F32A4A34-1C0E-4F59-B135-3CE99B6FA33B}" srcOrd="4" destOrd="0" parTransId="{3EFFCE94-7A76-4877-97FF-980CD63AC1E8}" sibTransId="{BE6E417C-4F50-4832-865E-7A51B8CAEE5A}"/>
    <dgm:cxn modelId="{1EDB4C17-C8BA-45BC-A621-9F33BF7857BD}" type="presOf" srcId="{8ABE951E-76B6-4695-B38D-7A719317FD95}" destId="{8BA49560-00DB-4EF8-BBA3-632698CF1E55}" srcOrd="0" destOrd="0" presId="urn:microsoft.com/office/officeart/2005/8/layout/process5"/>
    <dgm:cxn modelId="{AAEA00A0-230F-4441-BA89-41B9452AA0C5}" type="presOf" srcId="{6BD58022-6030-4B72-9778-A2B141E3BA77}" destId="{A3333044-6F93-4567-A81E-4D45656888C0}" srcOrd="0" destOrd="0" presId="urn:microsoft.com/office/officeart/2005/8/layout/process5"/>
    <dgm:cxn modelId="{59339767-A9E2-4591-A40A-4F0CACC0F942}" type="presParOf" srcId="{A3333044-6F93-4567-A81E-4D45656888C0}" destId="{50742781-AD94-41A0-8C35-80F058F88CED}" srcOrd="0" destOrd="0" presId="urn:microsoft.com/office/officeart/2005/8/layout/process5"/>
    <dgm:cxn modelId="{7D3090E6-D00B-415A-B3F0-519EB949B1BB}" type="presParOf" srcId="{A3333044-6F93-4567-A81E-4D45656888C0}" destId="{8A205B58-DD58-41F2-A47A-9BBCC14B7B93}" srcOrd="1" destOrd="0" presId="urn:microsoft.com/office/officeart/2005/8/layout/process5"/>
    <dgm:cxn modelId="{F811669B-8D98-40FC-8D98-400FF35A0091}" type="presParOf" srcId="{8A205B58-DD58-41F2-A47A-9BBCC14B7B93}" destId="{19990A67-5B44-437A-A77A-8159D5351AE2}" srcOrd="0" destOrd="0" presId="urn:microsoft.com/office/officeart/2005/8/layout/process5"/>
    <dgm:cxn modelId="{6B552037-2C81-4B2C-B635-E6F28CFAC334}" type="presParOf" srcId="{A3333044-6F93-4567-A81E-4D45656888C0}" destId="{EEE66FA8-4C43-448A-9ED3-C65B3F4B6F15}" srcOrd="2" destOrd="0" presId="urn:microsoft.com/office/officeart/2005/8/layout/process5"/>
    <dgm:cxn modelId="{C299C043-131D-4BA4-B649-6E0C69DF4036}" type="presParOf" srcId="{A3333044-6F93-4567-A81E-4D45656888C0}" destId="{CF988AD2-4367-4BAA-BEE5-2C0CFD18264C}" srcOrd="3" destOrd="0" presId="urn:microsoft.com/office/officeart/2005/8/layout/process5"/>
    <dgm:cxn modelId="{934E9DF2-30ED-40AB-8DCF-CBAC948E396A}" type="presParOf" srcId="{CF988AD2-4367-4BAA-BEE5-2C0CFD18264C}" destId="{ACF98335-F2ED-4237-977C-ED430C54BAE3}" srcOrd="0" destOrd="0" presId="urn:microsoft.com/office/officeart/2005/8/layout/process5"/>
    <dgm:cxn modelId="{C04C1A68-13ED-4D61-9D5C-8502FDFE07F3}" type="presParOf" srcId="{A3333044-6F93-4567-A81E-4D45656888C0}" destId="{84E2B4F2-83E7-4E4D-A15F-ACE5EEAD02D3}" srcOrd="4" destOrd="0" presId="urn:microsoft.com/office/officeart/2005/8/layout/process5"/>
    <dgm:cxn modelId="{F36FB6FB-B2B2-410E-AF58-16030BB97607}" type="presParOf" srcId="{A3333044-6F93-4567-A81E-4D45656888C0}" destId="{8BA49560-00DB-4EF8-BBA3-632698CF1E55}" srcOrd="5" destOrd="0" presId="urn:microsoft.com/office/officeart/2005/8/layout/process5"/>
    <dgm:cxn modelId="{77F29BAD-8F2D-40B1-B8EA-E506254F5E2E}" type="presParOf" srcId="{8BA49560-00DB-4EF8-BBA3-632698CF1E55}" destId="{98468E7B-C9A1-44EE-A835-1F4D658C11A3}" srcOrd="0" destOrd="0" presId="urn:microsoft.com/office/officeart/2005/8/layout/process5"/>
    <dgm:cxn modelId="{D5B298D8-083F-4ACA-8BC5-DFFA35433749}" type="presParOf" srcId="{A3333044-6F93-4567-A81E-4D45656888C0}" destId="{264FB9D6-43AD-47A2-9BA6-40AAC37B9AEC}" srcOrd="6" destOrd="0" presId="urn:microsoft.com/office/officeart/2005/8/layout/process5"/>
    <dgm:cxn modelId="{E4E8D0DE-FABC-4CB2-87F3-2FA79CDB6ACA}" type="presParOf" srcId="{A3333044-6F93-4567-A81E-4D45656888C0}" destId="{EC2ECD2E-A9EB-4970-965D-6F0903C30990}" srcOrd="7" destOrd="0" presId="urn:microsoft.com/office/officeart/2005/8/layout/process5"/>
    <dgm:cxn modelId="{586EFC16-2F0F-48A0-81E7-E69E9688F0CC}" type="presParOf" srcId="{EC2ECD2E-A9EB-4970-965D-6F0903C30990}" destId="{226ABEA2-FB7B-4F9C-A364-9964561B953E}" srcOrd="0" destOrd="0" presId="urn:microsoft.com/office/officeart/2005/8/layout/process5"/>
    <dgm:cxn modelId="{CDDA3735-A099-415F-80DB-9F21C920B678}" type="presParOf" srcId="{A3333044-6F93-4567-A81E-4D45656888C0}" destId="{9D287820-E518-412D-AB17-42A446929C36}" srcOrd="8" destOrd="0" presId="urn:microsoft.com/office/officeart/2005/8/layout/process5"/>
    <dgm:cxn modelId="{299ACC3E-DBF0-41BF-B620-106202DCEBB3}" type="presParOf" srcId="{A3333044-6F93-4567-A81E-4D45656888C0}" destId="{6D09CAB7-6C93-4E4B-B2FD-D6DAB39BE3E1}" srcOrd="9" destOrd="0" presId="urn:microsoft.com/office/officeart/2005/8/layout/process5"/>
    <dgm:cxn modelId="{74CB9E7F-C574-4484-B48D-32488BB5A342}" type="presParOf" srcId="{6D09CAB7-6C93-4E4B-B2FD-D6DAB39BE3E1}" destId="{FDAF9E7B-FFA5-4875-9208-58E75868C127}" srcOrd="0" destOrd="0" presId="urn:microsoft.com/office/officeart/2005/8/layout/process5"/>
    <dgm:cxn modelId="{B96D426B-7674-42ED-8EB9-1384A0FD1C72}" type="presParOf" srcId="{A3333044-6F93-4567-A81E-4D45656888C0}" destId="{DD2BC391-3423-410F-B860-5F3D36D61835}"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58CADF-AE44-48B9-8BA5-1BD1A3CF3EC8}">
      <dsp:nvSpPr>
        <dsp:cNvPr id="0" name=""/>
        <dsp:cNvSpPr/>
      </dsp:nvSpPr>
      <dsp:spPr>
        <a:xfrm>
          <a:off x="4254" y="-210398"/>
          <a:ext cx="8704459" cy="129253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50000"/>
            </a:lnSpc>
            <a:spcBef>
              <a:spcPct val="0"/>
            </a:spcBef>
            <a:spcAft>
              <a:spcPts val="0"/>
            </a:spcAft>
          </a:pPr>
          <a:r>
            <a:rPr lang="ru-RU" sz="2400" kern="1200" dirty="0" smtClean="0">
              <a:solidFill>
                <a:schemeClr val="tx1">
                  <a:lumMod val="20000"/>
                  <a:lumOff val="80000"/>
                </a:schemeClr>
              </a:solidFill>
              <a:latin typeface="Times New Roman" pitchFamily="18" charset="0"/>
              <a:cs typeface="Times New Roman" pitchFamily="18" charset="0"/>
            </a:rPr>
            <a:t>Составляющие смыслового чтения входят в структуру всех универсальных учебных действий: </a:t>
          </a:r>
          <a:endParaRPr lang="ru-RU" sz="2400" kern="1200" dirty="0">
            <a:solidFill>
              <a:schemeClr val="tx1">
                <a:lumMod val="20000"/>
                <a:lumOff val="80000"/>
              </a:schemeClr>
            </a:solidFill>
          </a:endParaRPr>
        </a:p>
      </dsp:txBody>
      <dsp:txXfrm>
        <a:off x="4254" y="-210398"/>
        <a:ext cx="8704459" cy="1292533"/>
      </dsp:txXfrm>
    </dsp:sp>
    <dsp:sp modelId="{02486E74-8272-426D-A0E9-62645B88C1F0}">
      <dsp:nvSpPr>
        <dsp:cNvPr id="0" name=""/>
        <dsp:cNvSpPr/>
      </dsp:nvSpPr>
      <dsp:spPr>
        <a:xfrm>
          <a:off x="4254" y="1082134"/>
          <a:ext cx="8704459" cy="39527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150000"/>
            </a:lnSpc>
            <a:spcBef>
              <a:spcPct val="0"/>
            </a:spcBef>
            <a:spcAft>
              <a:spcPts val="0"/>
            </a:spcAft>
            <a:buChar char="••"/>
          </a:pPr>
          <a:r>
            <a:rPr lang="ru-RU" sz="1800" kern="1200" dirty="0" smtClean="0">
              <a:solidFill>
                <a:schemeClr val="bg1">
                  <a:lumMod val="10000"/>
                </a:schemeClr>
              </a:solidFill>
              <a:latin typeface="Times New Roman" pitchFamily="18" charset="0"/>
              <a:cs typeface="Times New Roman" pitchFamily="18" charset="0"/>
            </a:rPr>
            <a:t>в личностные УУД – входят мотивация чтения, мотивы учения, отношение к себе и к школе;</a:t>
          </a:r>
          <a:endParaRPr lang="ru-RU" sz="1800" kern="1200" dirty="0">
            <a:solidFill>
              <a:schemeClr val="bg1">
                <a:lumMod val="10000"/>
              </a:schemeClr>
            </a:solidFill>
          </a:endParaRPr>
        </a:p>
        <a:p>
          <a:pPr marL="171450" lvl="1" indent="-171450" algn="just" defTabSz="800100">
            <a:lnSpc>
              <a:spcPct val="150000"/>
            </a:lnSpc>
            <a:spcBef>
              <a:spcPct val="0"/>
            </a:spcBef>
            <a:spcAft>
              <a:spcPts val="0"/>
            </a:spcAft>
            <a:buChar char="••"/>
          </a:pPr>
          <a:r>
            <a:rPr lang="ru-RU" sz="1800" kern="1200" dirty="0" smtClean="0">
              <a:solidFill>
                <a:schemeClr val="bg1">
                  <a:lumMod val="10000"/>
                </a:schemeClr>
              </a:solidFill>
              <a:latin typeface="Times New Roman" pitchFamily="18" charset="0"/>
              <a:cs typeface="Times New Roman" pitchFamily="18" charset="0"/>
            </a:rPr>
            <a:t>в регулятивные УУД – принятие учеником учебной задачи, произвольная регуляция деятельности; </a:t>
          </a:r>
          <a:endParaRPr lang="ru-RU" sz="1800" kern="1200" dirty="0">
            <a:solidFill>
              <a:schemeClr val="bg1">
                <a:lumMod val="10000"/>
              </a:schemeClr>
            </a:solidFill>
            <a:latin typeface="Times New Roman" pitchFamily="18" charset="0"/>
            <a:cs typeface="Times New Roman" pitchFamily="18" charset="0"/>
          </a:endParaRPr>
        </a:p>
        <a:p>
          <a:pPr marL="171450" lvl="1" indent="-171450" algn="just" defTabSz="800100">
            <a:lnSpc>
              <a:spcPct val="150000"/>
            </a:lnSpc>
            <a:spcBef>
              <a:spcPct val="0"/>
            </a:spcBef>
            <a:spcAft>
              <a:spcPts val="0"/>
            </a:spcAft>
            <a:buChar char="••"/>
          </a:pPr>
          <a:r>
            <a:rPr lang="ru-RU" sz="1800" kern="1200" dirty="0" smtClean="0">
              <a:solidFill>
                <a:schemeClr val="bg1">
                  <a:lumMod val="10000"/>
                </a:schemeClr>
              </a:solidFill>
              <a:latin typeface="Times New Roman" pitchFamily="18" charset="0"/>
              <a:cs typeface="Times New Roman" pitchFamily="18" charset="0"/>
            </a:rPr>
            <a:t>в познавательные УУД – логическое и абстрактное мышление, оперативная память, творческое воображение, концентрация внимания, объем словаря; </a:t>
          </a:r>
          <a:endParaRPr lang="ru-RU" sz="1800" kern="1200" dirty="0">
            <a:solidFill>
              <a:schemeClr val="bg1">
                <a:lumMod val="10000"/>
              </a:schemeClr>
            </a:solidFill>
            <a:latin typeface="Times New Roman" pitchFamily="18" charset="0"/>
            <a:cs typeface="Times New Roman" pitchFamily="18" charset="0"/>
          </a:endParaRPr>
        </a:p>
        <a:p>
          <a:pPr marL="171450" lvl="1" indent="-171450" algn="just" defTabSz="800100">
            <a:lnSpc>
              <a:spcPct val="150000"/>
            </a:lnSpc>
            <a:spcBef>
              <a:spcPct val="0"/>
            </a:spcBef>
            <a:spcAft>
              <a:spcPts val="0"/>
            </a:spcAft>
            <a:buChar char="••"/>
          </a:pPr>
          <a:r>
            <a:rPr lang="ru-RU" sz="1800" kern="1200" dirty="0" smtClean="0">
              <a:solidFill>
                <a:schemeClr val="bg1">
                  <a:lumMod val="10000"/>
                </a:schemeClr>
              </a:solidFill>
              <a:latin typeface="Times New Roman" pitchFamily="18" charset="0"/>
              <a:cs typeface="Times New Roman" pitchFamily="18" charset="0"/>
            </a:rPr>
            <a:t>в коммуникативные УУД – умение организовать и осуществить сотрудничество и кооперацию с учителем и сверстниками, адекватно передавать информацию, отображать предметное содержание и условия деятельности в речи</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a:off x="4254" y="1082134"/>
        <a:ext cx="8704459" cy="39527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742781-AD94-41A0-8C35-80F058F88CED}">
      <dsp:nvSpPr>
        <dsp:cNvPr id="0" name=""/>
        <dsp:cNvSpPr/>
      </dsp:nvSpPr>
      <dsp:spPr>
        <a:xfrm>
          <a:off x="8036" y="143931"/>
          <a:ext cx="2402085" cy="1441251"/>
        </a:xfrm>
        <a:prstGeom prst="roundRect">
          <a:avLst>
            <a:gd name="adj" fmla="val 10000"/>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lumMod val="10000"/>
                </a:schemeClr>
              </a:solidFill>
              <a:latin typeface="Times New Roman" pitchFamily="18" charset="0"/>
              <a:cs typeface="Times New Roman" pitchFamily="18" charset="0"/>
            </a:rPr>
            <a:t>Прочитайте текст.</a:t>
          </a:r>
          <a:endParaRPr lang="ru-RU" sz="1800" kern="1200" dirty="0">
            <a:solidFill>
              <a:schemeClr val="bg1">
                <a:lumMod val="10000"/>
              </a:schemeClr>
            </a:solidFill>
            <a:latin typeface="Times New Roman" pitchFamily="18" charset="0"/>
            <a:cs typeface="Times New Roman" pitchFamily="18" charset="0"/>
          </a:endParaRPr>
        </a:p>
      </dsp:txBody>
      <dsp:txXfrm>
        <a:off x="8036" y="143931"/>
        <a:ext cx="2402085" cy="1441251"/>
      </dsp:txXfrm>
    </dsp:sp>
    <dsp:sp modelId="{8A205B58-DD58-41F2-A47A-9BBCC14B7B93}">
      <dsp:nvSpPr>
        <dsp:cNvPr id="0" name=""/>
        <dsp:cNvSpPr/>
      </dsp:nvSpPr>
      <dsp:spPr>
        <a:xfrm>
          <a:off x="2621506" y="566698"/>
          <a:ext cx="509242" cy="595717"/>
        </a:xfrm>
        <a:prstGeom prst="rightArrow">
          <a:avLst>
            <a:gd name="adj1" fmla="val 60000"/>
            <a:gd name="adj2" fmla="val 50000"/>
          </a:avLst>
        </a:prstGeom>
        <a:gradFill rotWithShape="0">
          <a:gsLst>
            <a:gs pos="0">
              <a:schemeClr val="accent2">
                <a:shade val="90000"/>
                <a:hueOff val="0"/>
                <a:satOff val="0"/>
                <a:lumOff val="0"/>
                <a:alphaOff val="0"/>
                <a:tint val="50000"/>
                <a:satMod val="300000"/>
              </a:schemeClr>
            </a:gs>
            <a:gs pos="35000">
              <a:schemeClr val="accent2">
                <a:shade val="90000"/>
                <a:hueOff val="0"/>
                <a:satOff val="0"/>
                <a:lumOff val="0"/>
                <a:alphaOff val="0"/>
                <a:tint val="37000"/>
                <a:satMod val="300000"/>
              </a:schemeClr>
            </a:gs>
            <a:gs pos="100000">
              <a:schemeClr val="accent2">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solidFill>
              <a:schemeClr val="bg1">
                <a:lumMod val="10000"/>
              </a:schemeClr>
            </a:solidFill>
            <a:latin typeface="Times New Roman" pitchFamily="18" charset="0"/>
            <a:cs typeface="Times New Roman" pitchFamily="18" charset="0"/>
          </a:endParaRPr>
        </a:p>
      </dsp:txBody>
      <dsp:txXfrm>
        <a:off x="2621506" y="566698"/>
        <a:ext cx="509242" cy="595717"/>
      </dsp:txXfrm>
    </dsp:sp>
    <dsp:sp modelId="{EEE66FA8-4C43-448A-9ED3-C65B3F4B6F15}">
      <dsp:nvSpPr>
        <dsp:cNvPr id="0" name=""/>
        <dsp:cNvSpPr/>
      </dsp:nvSpPr>
      <dsp:spPr>
        <a:xfrm>
          <a:off x="3370957" y="143931"/>
          <a:ext cx="2402085" cy="1441251"/>
        </a:xfrm>
        <a:prstGeom prst="roundRect">
          <a:avLst>
            <a:gd name="adj" fmla="val 10000"/>
          </a:avLst>
        </a:prstGeom>
        <a:gradFill rotWithShape="0">
          <a:gsLst>
            <a:gs pos="0">
              <a:schemeClr val="accent2">
                <a:alpha val="90000"/>
                <a:hueOff val="0"/>
                <a:satOff val="0"/>
                <a:lumOff val="0"/>
                <a:alphaOff val="-8000"/>
                <a:tint val="50000"/>
                <a:satMod val="300000"/>
              </a:schemeClr>
            </a:gs>
            <a:gs pos="35000">
              <a:schemeClr val="accent2">
                <a:alpha val="90000"/>
                <a:hueOff val="0"/>
                <a:satOff val="0"/>
                <a:lumOff val="0"/>
                <a:alphaOff val="-8000"/>
                <a:tint val="37000"/>
                <a:satMod val="300000"/>
              </a:schemeClr>
            </a:gs>
            <a:gs pos="100000">
              <a:schemeClr val="accent2">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lumMod val="10000"/>
                </a:schemeClr>
              </a:solidFill>
              <a:latin typeface="Times New Roman" pitchFamily="18" charset="0"/>
              <a:cs typeface="Times New Roman" pitchFamily="18" charset="0"/>
            </a:rPr>
            <a:t>Сформулируйте тему текста и основную мысль.</a:t>
          </a:r>
          <a:endParaRPr lang="ru-RU" sz="1800" kern="1200" dirty="0">
            <a:solidFill>
              <a:schemeClr val="bg1">
                <a:lumMod val="10000"/>
              </a:schemeClr>
            </a:solidFill>
            <a:latin typeface="Times New Roman" pitchFamily="18" charset="0"/>
            <a:cs typeface="Times New Roman" pitchFamily="18" charset="0"/>
          </a:endParaRPr>
        </a:p>
      </dsp:txBody>
      <dsp:txXfrm>
        <a:off x="3370957" y="143931"/>
        <a:ext cx="2402085" cy="1441251"/>
      </dsp:txXfrm>
    </dsp:sp>
    <dsp:sp modelId="{CF988AD2-4367-4BAA-BEE5-2C0CFD18264C}">
      <dsp:nvSpPr>
        <dsp:cNvPr id="0" name=""/>
        <dsp:cNvSpPr/>
      </dsp:nvSpPr>
      <dsp:spPr>
        <a:xfrm>
          <a:off x="5984426" y="566698"/>
          <a:ext cx="509242" cy="595717"/>
        </a:xfrm>
        <a:prstGeom prst="rightArrow">
          <a:avLst>
            <a:gd name="adj1" fmla="val 60000"/>
            <a:gd name="adj2" fmla="val 50000"/>
          </a:avLst>
        </a:prstGeom>
        <a:gradFill rotWithShape="0">
          <a:gsLst>
            <a:gs pos="0">
              <a:schemeClr val="accent2">
                <a:shade val="90000"/>
                <a:hueOff val="-78142"/>
                <a:satOff val="-1119"/>
                <a:lumOff val="7358"/>
                <a:alphaOff val="0"/>
                <a:tint val="50000"/>
                <a:satMod val="300000"/>
              </a:schemeClr>
            </a:gs>
            <a:gs pos="35000">
              <a:schemeClr val="accent2">
                <a:shade val="90000"/>
                <a:hueOff val="-78142"/>
                <a:satOff val="-1119"/>
                <a:lumOff val="7358"/>
                <a:alphaOff val="0"/>
                <a:tint val="37000"/>
                <a:satMod val="300000"/>
              </a:schemeClr>
            </a:gs>
            <a:gs pos="100000">
              <a:schemeClr val="accent2">
                <a:shade val="90000"/>
                <a:hueOff val="-78142"/>
                <a:satOff val="-1119"/>
                <a:lumOff val="735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solidFill>
              <a:schemeClr val="bg1">
                <a:lumMod val="10000"/>
              </a:schemeClr>
            </a:solidFill>
            <a:latin typeface="Times New Roman" pitchFamily="18" charset="0"/>
            <a:cs typeface="Times New Roman" pitchFamily="18" charset="0"/>
          </a:endParaRPr>
        </a:p>
      </dsp:txBody>
      <dsp:txXfrm>
        <a:off x="5984426" y="566698"/>
        <a:ext cx="509242" cy="595717"/>
      </dsp:txXfrm>
    </dsp:sp>
    <dsp:sp modelId="{84E2B4F2-83E7-4E4D-A15F-ACE5EEAD02D3}">
      <dsp:nvSpPr>
        <dsp:cNvPr id="0" name=""/>
        <dsp:cNvSpPr/>
      </dsp:nvSpPr>
      <dsp:spPr>
        <a:xfrm>
          <a:off x="6733877" y="143931"/>
          <a:ext cx="2402085" cy="1441251"/>
        </a:xfrm>
        <a:prstGeom prst="roundRect">
          <a:avLst>
            <a:gd name="adj" fmla="val 10000"/>
          </a:avLst>
        </a:prstGeom>
        <a:gradFill rotWithShape="0">
          <a:gsLst>
            <a:gs pos="0">
              <a:schemeClr val="accent2">
                <a:alpha val="90000"/>
                <a:hueOff val="0"/>
                <a:satOff val="0"/>
                <a:lumOff val="0"/>
                <a:alphaOff val="-16000"/>
                <a:tint val="50000"/>
                <a:satMod val="300000"/>
              </a:schemeClr>
            </a:gs>
            <a:gs pos="35000">
              <a:schemeClr val="accent2">
                <a:alpha val="90000"/>
                <a:hueOff val="0"/>
                <a:satOff val="0"/>
                <a:lumOff val="0"/>
                <a:alphaOff val="-16000"/>
                <a:tint val="37000"/>
                <a:satMod val="300000"/>
              </a:schemeClr>
            </a:gs>
            <a:gs pos="100000">
              <a:schemeClr val="accent2">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lumMod val="10000"/>
                </a:schemeClr>
              </a:solidFill>
              <a:latin typeface="Times New Roman" pitchFamily="18" charset="0"/>
              <a:cs typeface="Times New Roman" pitchFamily="18" charset="0"/>
            </a:rPr>
            <a:t>Выделите ключевые слова</a:t>
          </a:r>
          <a:endParaRPr lang="ru-RU" sz="1800" kern="1200" dirty="0">
            <a:solidFill>
              <a:schemeClr val="bg1">
                <a:lumMod val="10000"/>
              </a:schemeClr>
            </a:solidFill>
            <a:latin typeface="Times New Roman" pitchFamily="18" charset="0"/>
            <a:cs typeface="Times New Roman" pitchFamily="18" charset="0"/>
          </a:endParaRPr>
        </a:p>
      </dsp:txBody>
      <dsp:txXfrm>
        <a:off x="6733877" y="143931"/>
        <a:ext cx="2402085" cy="1441251"/>
      </dsp:txXfrm>
    </dsp:sp>
    <dsp:sp modelId="{8BA49560-00DB-4EF8-BBA3-632698CF1E55}">
      <dsp:nvSpPr>
        <dsp:cNvPr id="0" name=""/>
        <dsp:cNvSpPr/>
      </dsp:nvSpPr>
      <dsp:spPr>
        <a:xfrm rot="5400000">
          <a:off x="7610235" y="1881558"/>
          <a:ext cx="649369" cy="595717"/>
        </a:xfrm>
        <a:prstGeom prst="rightArrow">
          <a:avLst>
            <a:gd name="adj1" fmla="val 60000"/>
            <a:gd name="adj2" fmla="val 50000"/>
          </a:avLst>
        </a:prstGeom>
        <a:gradFill rotWithShape="0">
          <a:gsLst>
            <a:gs pos="0">
              <a:schemeClr val="accent2">
                <a:shade val="90000"/>
                <a:hueOff val="-156284"/>
                <a:satOff val="-2238"/>
                <a:lumOff val="14717"/>
                <a:alphaOff val="0"/>
                <a:tint val="50000"/>
                <a:satMod val="300000"/>
              </a:schemeClr>
            </a:gs>
            <a:gs pos="35000">
              <a:schemeClr val="accent2">
                <a:shade val="90000"/>
                <a:hueOff val="-156284"/>
                <a:satOff val="-2238"/>
                <a:lumOff val="14717"/>
                <a:alphaOff val="0"/>
                <a:tint val="37000"/>
                <a:satMod val="300000"/>
              </a:schemeClr>
            </a:gs>
            <a:gs pos="100000">
              <a:schemeClr val="accent2">
                <a:shade val="90000"/>
                <a:hueOff val="-156284"/>
                <a:satOff val="-2238"/>
                <a:lumOff val="1471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solidFill>
              <a:schemeClr val="bg1">
                <a:lumMod val="10000"/>
              </a:schemeClr>
            </a:solidFill>
            <a:latin typeface="Times New Roman" pitchFamily="18" charset="0"/>
            <a:cs typeface="Times New Roman" pitchFamily="18" charset="0"/>
          </a:endParaRPr>
        </a:p>
      </dsp:txBody>
      <dsp:txXfrm rot="5400000">
        <a:off x="7610235" y="1881558"/>
        <a:ext cx="649369" cy="595717"/>
      </dsp:txXfrm>
    </dsp:sp>
    <dsp:sp modelId="{264FB9D6-43AD-47A2-9BA6-40AAC37B9AEC}">
      <dsp:nvSpPr>
        <dsp:cNvPr id="0" name=""/>
        <dsp:cNvSpPr/>
      </dsp:nvSpPr>
      <dsp:spPr>
        <a:xfrm>
          <a:off x="6733877" y="2810408"/>
          <a:ext cx="2402085" cy="1441251"/>
        </a:xfrm>
        <a:prstGeom prst="roundRect">
          <a:avLst>
            <a:gd name="adj" fmla="val 10000"/>
          </a:avLst>
        </a:prstGeom>
        <a:gradFill rotWithShape="0">
          <a:gsLst>
            <a:gs pos="0">
              <a:schemeClr val="accent2">
                <a:alpha val="90000"/>
                <a:hueOff val="0"/>
                <a:satOff val="0"/>
                <a:lumOff val="0"/>
                <a:alphaOff val="-24000"/>
                <a:tint val="50000"/>
                <a:satMod val="300000"/>
              </a:schemeClr>
            </a:gs>
            <a:gs pos="35000">
              <a:schemeClr val="accent2">
                <a:alpha val="90000"/>
                <a:hueOff val="0"/>
                <a:satOff val="0"/>
                <a:lumOff val="0"/>
                <a:alphaOff val="-24000"/>
                <a:tint val="37000"/>
                <a:satMod val="300000"/>
              </a:schemeClr>
            </a:gs>
            <a:gs pos="100000">
              <a:schemeClr val="accent2">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lumMod val="10000"/>
                </a:schemeClr>
              </a:solidFill>
              <a:latin typeface="Times New Roman" pitchFamily="18" charset="0"/>
              <a:cs typeface="Times New Roman" pitchFamily="18" charset="0"/>
            </a:rPr>
            <a:t>Установите количество </a:t>
          </a:r>
          <a:r>
            <a:rPr lang="ru-RU" sz="1800" kern="1200" dirty="0" err="1" smtClean="0">
              <a:solidFill>
                <a:schemeClr val="bg1">
                  <a:lumMod val="10000"/>
                </a:schemeClr>
              </a:solidFill>
              <a:latin typeface="Times New Roman" pitchFamily="18" charset="0"/>
              <a:cs typeface="Times New Roman" pitchFamily="18" charset="0"/>
            </a:rPr>
            <a:t>микротем</a:t>
          </a:r>
          <a:r>
            <a:rPr lang="ru-RU" sz="1800" kern="1200" dirty="0" smtClean="0">
              <a:solidFill>
                <a:schemeClr val="bg1">
                  <a:lumMod val="10000"/>
                </a:schemeClr>
              </a:solidFill>
              <a:latin typeface="Times New Roman" pitchFamily="18" charset="0"/>
              <a:cs typeface="Times New Roman" pitchFamily="18" charset="0"/>
            </a:rPr>
            <a:t>.</a:t>
          </a:r>
          <a:endParaRPr lang="ru-RU" sz="1800" kern="1200" dirty="0">
            <a:solidFill>
              <a:schemeClr val="bg1">
                <a:lumMod val="10000"/>
              </a:schemeClr>
            </a:solidFill>
            <a:latin typeface="Times New Roman" pitchFamily="18" charset="0"/>
            <a:cs typeface="Times New Roman" pitchFamily="18" charset="0"/>
          </a:endParaRPr>
        </a:p>
      </dsp:txBody>
      <dsp:txXfrm>
        <a:off x="6733877" y="2810408"/>
        <a:ext cx="2402085" cy="1441251"/>
      </dsp:txXfrm>
    </dsp:sp>
    <dsp:sp modelId="{EC2ECD2E-A9EB-4970-965D-6F0903C30990}">
      <dsp:nvSpPr>
        <dsp:cNvPr id="0" name=""/>
        <dsp:cNvSpPr/>
      </dsp:nvSpPr>
      <dsp:spPr>
        <a:xfrm rot="10800000">
          <a:off x="6013251" y="3233175"/>
          <a:ext cx="509242" cy="595717"/>
        </a:xfrm>
        <a:prstGeom prst="rightArrow">
          <a:avLst>
            <a:gd name="adj1" fmla="val 60000"/>
            <a:gd name="adj2" fmla="val 50000"/>
          </a:avLst>
        </a:prstGeom>
        <a:gradFill rotWithShape="0">
          <a:gsLst>
            <a:gs pos="0">
              <a:schemeClr val="accent2">
                <a:shade val="90000"/>
                <a:hueOff val="-234426"/>
                <a:satOff val="-3358"/>
                <a:lumOff val="22075"/>
                <a:alphaOff val="0"/>
                <a:tint val="50000"/>
                <a:satMod val="300000"/>
              </a:schemeClr>
            </a:gs>
            <a:gs pos="35000">
              <a:schemeClr val="accent2">
                <a:shade val="90000"/>
                <a:hueOff val="-234426"/>
                <a:satOff val="-3358"/>
                <a:lumOff val="22075"/>
                <a:alphaOff val="0"/>
                <a:tint val="37000"/>
                <a:satMod val="300000"/>
              </a:schemeClr>
            </a:gs>
            <a:gs pos="100000">
              <a:schemeClr val="accent2">
                <a:shade val="90000"/>
                <a:hueOff val="-234426"/>
                <a:satOff val="-3358"/>
                <a:lumOff val="2207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solidFill>
              <a:schemeClr val="bg1">
                <a:lumMod val="10000"/>
              </a:schemeClr>
            </a:solidFill>
            <a:latin typeface="Times New Roman" pitchFamily="18" charset="0"/>
            <a:cs typeface="Times New Roman" pitchFamily="18" charset="0"/>
          </a:endParaRPr>
        </a:p>
      </dsp:txBody>
      <dsp:txXfrm rot="10800000">
        <a:off x="6013251" y="3233175"/>
        <a:ext cx="509242" cy="595717"/>
      </dsp:txXfrm>
    </dsp:sp>
    <dsp:sp modelId="{9D287820-E518-412D-AB17-42A446929C36}">
      <dsp:nvSpPr>
        <dsp:cNvPr id="0" name=""/>
        <dsp:cNvSpPr/>
      </dsp:nvSpPr>
      <dsp:spPr>
        <a:xfrm>
          <a:off x="3370957" y="2546017"/>
          <a:ext cx="2402085" cy="1970032"/>
        </a:xfrm>
        <a:prstGeom prst="roundRect">
          <a:avLst>
            <a:gd name="adj" fmla="val 10000"/>
          </a:avLst>
        </a:prstGeom>
        <a:gradFill rotWithShape="0">
          <a:gsLst>
            <a:gs pos="0">
              <a:schemeClr val="accent2">
                <a:alpha val="90000"/>
                <a:hueOff val="0"/>
                <a:satOff val="0"/>
                <a:lumOff val="0"/>
                <a:alphaOff val="-32000"/>
                <a:tint val="50000"/>
                <a:satMod val="300000"/>
              </a:schemeClr>
            </a:gs>
            <a:gs pos="35000">
              <a:schemeClr val="accent2">
                <a:alpha val="90000"/>
                <a:hueOff val="0"/>
                <a:satOff val="0"/>
                <a:lumOff val="0"/>
                <a:alphaOff val="-32000"/>
                <a:tint val="37000"/>
                <a:satMod val="300000"/>
              </a:schemeClr>
            </a:gs>
            <a:gs pos="100000">
              <a:schemeClr val="accent2">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lumMod val="10000"/>
                </a:schemeClr>
              </a:solidFill>
              <a:latin typeface="Times New Roman" pitchFamily="18" charset="0"/>
              <a:cs typeface="Times New Roman" pitchFamily="18" charset="0"/>
            </a:rPr>
            <a:t>Определите </a:t>
          </a:r>
          <a:r>
            <a:rPr lang="ru-RU" sz="1800" kern="1200" dirty="0" err="1" smtClean="0">
              <a:solidFill>
                <a:schemeClr val="bg1">
                  <a:lumMod val="10000"/>
                </a:schemeClr>
              </a:solidFill>
              <a:latin typeface="Times New Roman" pitchFamily="18" charset="0"/>
              <a:cs typeface="Times New Roman" pitchFamily="18" charset="0"/>
            </a:rPr>
            <a:t>микротему</a:t>
          </a:r>
          <a:r>
            <a:rPr lang="ru-RU" sz="1800" kern="1200" dirty="0" smtClean="0">
              <a:solidFill>
                <a:schemeClr val="bg1">
                  <a:lumMod val="10000"/>
                </a:schemeClr>
              </a:solidFill>
              <a:latin typeface="Times New Roman" pitchFamily="18" charset="0"/>
              <a:cs typeface="Times New Roman" pitchFamily="18" charset="0"/>
            </a:rPr>
            <a:t>, содержание которой можно дополнить приведенной в задании цитатой (прямой или косвенной). </a:t>
          </a:r>
          <a:endParaRPr lang="ru-RU" sz="1800" kern="1200" dirty="0">
            <a:solidFill>
              <a:schemeClr val="bg1">
                <a:lumMod val="10000"/>
              </a:schemeClr>
            </a:solidFill>
            <a:latin typeface="Times New Roman" pitchFamily="18" charset="0"/>
            <a:cs typeface="Times New Roman" pitchFamily="18" charset="0"/>
          </a:endParaRPr>
        </a:p>
      </dsp:txBody>
      <dsp:txXfrm>
        <a:off x="3370957" y="2546017"/>
        <a:ext cx="2402085" cy="1970032"/>
      </dsp:txXfrm>
    </dsp:sp>
    <dsp:sp modelId="{6D09CAB7-6C93-4E4B-B2FD-D6DAB39BE3E1}">
      <dsp:nvSpPr>
        <dsp:cNvPr id="0" name=""/>
        <dsp:cNvSpPr/>
      </dsp:nvSpPr>
      <dsp:spPr>
        <a:xfrm rot="10800000">
          <a:off x="2650331" y="3233175"/>
          <a:ext cx="509242" cy="595717"/>
        </a:xfrm>
        <a:prstGeom prst="rightArrow">
          <a:avLst>
            <a:gd name="adj1" fmla="val 60000"/>
            <a:gd name="adj2" fmla="val 50000"/>
          </a:avLst>
        </a:prstGeom>
        <a:gradFill rotWithShape="0">
          <a:gsLst>
            <a:gs pos="0">
              <a:schemeClr val="accent2">
                <a:shade val="90000"/>
                <a:hueOff val="-312568"/>
                <a:satOff val="-4477"/>
                <a:lumOff val="29433"/>
                <a:alphaOff val="0"/>
                <a:tint val="50000"/>
                <a:satMod val="300000"/>
              </a:schemeClr>
            </a:gs>
            <a:gs pos="35000">
              <a:schemeClr val="accent2">
                <a:shade val="90000"/>
                <a:hueOff val="-312568"/>
                <a:satOff val="-4477"/>
                <a:lumOff val="29433"/>
                <a:alphaOff val="0"/>
                <a:tint val="37000"/>
                <a:satMod val="300000"/>
              </a:schemeClr>
            </a:gs>
            <a:gs pos="100000">
              <a:schemeClr val="accent2">
                <a:shade val="90000"/>
                <a:hueOff val="-312568"/>
                <a:satOff val="-4477"/>
                <a:lumOff val="2943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solidFill>
              <a:schemeClr val="bg1">
                <a:lumMod val="10000"/>
              </a:schemeClr>
            </a:solidFill>
            <a:latin typeface="Times New Roman" pitchFamily="18" charset="0"/>
            <a:cs typeface="Times New Roman" pitchFamily="18" charset="0"/>
          </a:endParaRPr>
        </a:p>
      </dsp:txBody>
      <dsp:txXfrm rot="10800000">
        <a:off x="2650331" y="3233175"/>
        <a:ext cx="509242" cy="595717"/>
      </dsp:txXfrm>
    </dsp:sp>
    <dsp:sp modelId="{DD2BC391-3423-410F-B860-5F3D36D61835}">
      <dsp:nvSpPr>
        <dsp:cNvPr id="0" name=""/>
        <dsp:cNvSpPr/>
      </dsp:nvSpPr>
      <dsp:spPr>
        <a:xfrm>
          <a:off x="8036" y="2810408"/>
          <a:ext cx="2402085" cy="1441251"/>
        </a:xfrm>
        <a:prstGeom prst="roundRect">
          <a:avLst>
            <a:gd name="adj" fmla="val 10000"/>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lumMod val="10000"/>
                </a:schemeClr>
              </a:solidFill>
              <a:latin typeface="Times New Roman" pitchFamily="18" charset="0"/>
              <a:cs typeface="Times New Roman" pitchFamily="18" charset="0"/>
            </a:rPr>
            <a:t>Выделите в тексте главную и второстепенную информацию, на основе этого сократите текст.</a:t>
          </a:r>
          <a:endParaRPr lang="ru-RU" sz="1800" kern="1200" dirty="0">
            <a:solidFill>
              <a:schemeClr val="bg1">
                <a:lumMod val="10000"/>
              </a:schemeClr>
            </a:solidFill>
            <a:latin typeface="Times New Roman" pitchFamily="18" charset="0"/>
            <a:cs typeface="Times New Roman" pitchFamily="18" charset="0"/>
          </a:endParaRPr>
        </a:p>
      </dsp:txBody>
      <dsp:txXfrm>
        <a:off x="8036" y="2810408"/>
        <a:ext cx="2402085" cy="144125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pic>
        <p:nvPicPr>
          <p:cNvPr id="10" name="Google Shape;10;p2"/>
          <p:cNvPicPr preferRelativeResize="0"/>
          <p:nvPr/>
        </p:nvPicPr>
        <p:blipFill>
          <a:blip r:embed="rId3">
            <a:alphaModFix/>
          </a:blip>
          <a:stretch>
            <a:fillRect/>
          </a:stretch>
        </p:blipFill>
        <p:spPr>
          <a:xfrm rot="10627634" flipH="1">
            <a:off x="7533507" y="3698708"/>
            <a:ext cx="1027467" cy="1598916"/>
          </a:xfrm>
          <a:prstGeom prst="rect">
            <a:avLst/>
          </a:prstGeom>
          <a:noFill/>
          <a:ln>
            <a:noFill/>
          </a:ln>
        </p:spPr>
      </p:pic>
      <p:pic>
        <p:nvPicPr>
          <p:cNvPr id="11" name="Google Shape;11;p2"/>
          <p:cNvPicPr preferRelativeResize="0"/>
          <p:nvPr/>
        </p:nvPicPr>
        <p:blipFill>
          <a:blip r:embed="rId4">
            <a:alphaModFix/>
          </a:blip>
          <a:stretch>
            <a:fillRect/>
          </a:stretch>
        </p:blipFill>
        <p:spPr>
          <a:xfrm rot="-7917161">
            <a:off x="6281210" y="4309044"/>
            <a:ext cx="478571" cy="1037840"/>
          </a:xfrm>
          <a:prstGeom prst="rect">
            <a:avLst/>
          </a:prstGeom>
          <a:noFill/>
          <a:ln>
            <a:noFill/>
          </a:ln>
        </p:spPr>
      </p:pic>
      <p:pic>
        <p:nvPicPr>
          <p:cNvPr id="12" name="Google Shape;12;p2"/>
          <p:cNvPicPr preferRelativeResize="0"/>
          <p:nvPr/>
        </p:nvPicPr>
        <p:blipFill>
          <a:blip r:embed="rId3">
            <a:alphaModFix/>
          </a:blip>
          <a:stretch>
            <a:fillRect/>
          </a:stretch>
        </p:blipFill>
        <p:spPr>
          <a:xfrm rot="4689031" flipH="1">
            <a:off x="7215001" y="-273735"/>
            <a:ext cx="666924" cy="1037840"/>
          </a:xfrm>
          <a:prstGeom prst="rect">
            <a:avLst/>
          </a:prstGeom>
          <a:noFill/>
          <a:ln>
            <a:noFill/>
          </a:ln>
        </p:spPr>
      </p:pic>
      <p:pic>
        <p:nvPicPr>
          <p:cNvPr id="13" name="Google Shape;13;p2"/>
          <p:cNvPicPr preferRelativeResize="0"/>
          <p:nvPr/>
        </p:nvPicPr>
        <p:blipFill>
          <a:blip r:embed="rId3">
            <a:alphaModFix/>
          </a:blip>
          <a:stretch>
            <a:fillRect/>
          </a:stretch>
        </p:blipFill>
        <p:spPr>
          <a:xfrm rot="-5400000">
            <a:off x="108406" y="-799260"/>
            <a:ext cx="1342343" cy="2088898"/>
          </a:xfrm>
          <a:prstGeom prst="rect">
            <a:avLst/>
          </a:prstGeom>
          <a:noFill/>
          <a:ln>
            <a:noFill/>
          </a:ln>
        </p:spPr>
      </p:pic>
      <p:pic>
        <p:nvPicPr>
          <p:cNvPr id="14" name="Google Shape;14;p2"/>
          <p:cNvPicPr preferRelativeResize="0"/>
          <p:nvPr/>
        </p:nvPicPr>
        <p:blipFill rotWithShape="1">
          <a:blip r:embed="rId5">
            <a:alphaModFix amt="43000"/>
          </a:blip>
          <a:srcRect r="53345"/>
          <a:stretch/>
        </p:blipFill>
        <p:spPr>
          <a:xfrm rot="7827821">
            <a:off x="-30061" y="4220377"/>
            <a:ext cx="901767" cy="657818"/>
          </a:xfrm>
          <a:prstGeom prst="rect">
            <a:avLst/>
          </a:prstGeom>
          <a:noFill/>
          <a:ln>
            <a:noFill/>
          </a:ln>
        </p:spPr>
      </p:pic>
      <p:pic>
        <p:nvPicPr>
          <p:cNvPr id="15" name="Google Shape;15;p2"/>
          <p:cNvPicPr preferRelativeResize="0"/>
          <p:nvPr/>
        </p:nvPicPr>
        <p:blipFill rotWithShape="1">
          <a:blip r:embed="rId5">
            <a:alphaModFix amt="43000"/>
          </a:blip>
          <a:srcRect r="53345"/>
          <a:stretch/>
        </p:blipFill>
        <p:spPr>
          <a:xfrm rot="7827814">
            <a:off x="8491716" y="823858"/>
            <a:ext cx="896664" cy="654092"/>
          </a:xfrm>
          <a:prstGeom prst="rect">
            <a:avLst/>
          </a:prstGeom>
          <a:noFill/>
          <a:ln>
            <a:noFill/>
          </a:ln>
        </p:spPr>
      </p:pic>
      <p:pic>
        <p:nvPicPr>
          <p:cNvPr id="16" name="Google Shape;16;p2"/>
          <p:cNvPicPr preferRelativeResize="0"/>
          <p:nvPr/>
        </p:nvPicPr>
        <p:blipFill>
          <a:blip r:embed="rId6">
            <a:alphaModFix amt="43000"/>
          </a:blip>
          <a:stretch>
            <a:fillRect/>
          </a:stretch>
        </p:blipFill>
        <p:spPr>
          <a:xfrm rot="7808788">
            <a:off x="3269597" y="122799"/>
            <a:ext cx="586472" cy="570573"/>
          </a:xfrm>
          <a:prstGeom prst="rect">
            <a:avLst/>
          </a:prstGeom>
          <a:noFill/>
          <a:ln>
            <a:noFill/>
          </a:ln>
        </p:spPr>
      </p:pic>
      <p:sp>
        <p:nvSpPr>
          <p:cNvPr id="17" name="Google Shape;17;p2"/>
          <p:cNvSpPr txBox="1">
            <a:spLocks noGrp="1"/>
          </p:cNvSpPr>
          <p:nvPr>
            <p:ph type="ctrTitle"/>
          </p:nvPr>
        </p:nvSpPr>
        <p:spPr>
          <a:xfrm>
            <a:off x="2770325" y="539500"/>
            <a:ext cx="5660400" cy="2436000"/>
          </a:xfrm>
          <a:prstGeom prst="rect">
            <a:avLst/>
          </a:prstGeom>
        </p:spPr>
        <p:txBody>
          <a:bodyPr spcFirstLastPara="1" wrap="square" lIns="91425" tIns="91425" rIns="91425" bIns="91425" anchor="b" anchorCtr="0">
            <a:noAutofit/>
          </a:bodyPr>
          <a:lstStyle>
            <a:lvl1pPr lvl="0" algn="r">
              <a:lnSpc>
                <a:spcPct val="100000"/>
              </a:lnSpc>
              <a:spcBef>
                <a:spcPts val="0"/>
              </a:spcBef>
              <a:spcAft>
                <a:spcPts val="0"/>
              </a:spcAft>
              <a:buClr>
                <a:srgbClr val="191919"/>
              </a:buClr>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8" name="Google Shape;18;p2"/>
          <p:cNvSpPr txBox="1">
            <a:spLocks noGrp="1"/>
          </p:cNvSpPr>
          <p:nvPr>
            <p:ph type="subTitle" idx="1"/>
          </p:nvPr>
        </p:nvSpPr>
        <p:spPr>
          <a:xfrm>
            <a:off x="2770375" y="3115825"/>
            <a:ext cx="5660400" cy="475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21" name="Google Shape;21;p3"/>
          <p:cNvSpPr txBox="1">
            <a:spLocks noGrp="1"/>
          </p:cNvSpPr>
          <p:nvPr>
            <p:ph type="title"/>
          </p:nvPr>
        </p:nvSpPr>
        <p:spPr>
          <a:xfrm>
            <a:off x="4663725" y="1543025"/>
            <a:ext cx="3576600" cy="841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7029675" y="729988"/>
            <a:ext cx="12105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 name="Google Shape;23;p3"/>
          <p:cNvSpPr txBox="1">
            <a:spLocks noGrp="1"/>
          </p:cNvSpPr>
          <p:nvPr>
            <p:ph type="subTitle" idx="1"/>
          </p:nvPr>
        </p:nvSpPr>
        <p:spPr>
          <a:xfrm>
            <a:off x="4663725" y="2371950"/>
            <a:ext cx="3576600" cy="729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24" name="Google Shape;24;p3"/>
          <p:cNvPicPr preferRelativeResize="0"/>
          <p:nvPr/>
        </p:nvPicPr>
        <p:blipFill>
          <a:blip r:embed="rId3">
            <a:alphaModFix/>
          </a:blip>
          <a:stretch>
            <a:fillRect/>
          </a:stretch>
        </p:blipFill>
        <p:spPr>
          <a:xfrm rot="10627634" flipH="1">
            <a:off x="7533507" y="3698708"/>
            <a:ext cx="1027467" cy="1598916"/>
          </a:xfrm>
          <a:prstGeom prst="rect">
            <a:avLst/>
          </a:prstGeom>
          <a:noFill/>
          <a:ln>
            <a:noFill/>
          </a:ln>
        </p:spPr>
      </p:pic>
      <p:pic>
        <p:nvPicPr>
          <p:cNvPr id="25" name="Google Shape;25;p3"/>
          <p:cNvPicPr preferRelativeResize="0"/>
          <p:nvPr/>
        </p:nvPicPr>
        <p:blipFill>
          <a:blip r:embed="rId4">
            <a:alphaModFix/>
          </a:blip>
          <a:stretch>
            <a:fillRect/>
          </a:stretch>
        </p:blipFill>
        <p:spPr>
          <a:xfrm rot="-7917161">
            <a:off x="6281210" y="4309044"/>
            <a:ext cx="478571" cy="1037840"/>
          </a:xfrm>
          <a:prstGeom prst="rect">
            <a:avLst/>
          </a:prstGeom>
          <a:noFill/>
          <a:ln>
            <a:noFill/>
          </a:ln>
        </p:spPr>
      </p:pic>
      <p:pic>
        <p:nvPicPr>
          <p:cNvPr id="26" name="Google Shape;26;p3"/>
          <p:cNvPicPr preferRelativeResize="0"/>
          <p:nvPr/>
        </p:nvPicPr>
        <p:blipFill>
          <a:blip r:embed="rId3">
            <a:alphaModFix/>
          </a:blip>
          <a:stretch>
            <a:fillRect/>
          </a:stretch>
        </p:blipFill>
        <p:spPr>
          <a:xfrm rot="4689031" flipH="1">
            <a:off x="7215001" y="-273735"/>
            <a:ext cx="666924" cy="1037840"/>
          </a:xfrm>
          <a:prstGeom prst="rect">
            <a:avLst/>
          </a:prstGeom>
          <a:noFill/>
          <a:ln>
            <a:noFill/>
          </a:ln>
        </p:spPr>
      </p:pic>
      <p:pic>
        <p:nvPicPr>
          <p:cNvPr id="27" name="Google Shape;27;p3"/>
          <p:cNvPicPr preferRelativeResize="0"/>
          <p:nvPr/>
        </p:nvPicPr>
        <p:blipFill>
          <a:blip r:embed="rId3">
            <a:alphaModFix/>
          </a:blip>
          <a:stretch>
            <a:fillRect/>
          </a:stretch>
        </p:blipFill>
        <p:spPr>
          <a:xfrm rot="-5400000">
            <a:off x="108406" y="-799260"/>
            <a:ext cx="1342343" cy="2088898"/>
          </a:xfrm>
          <a:prstGeom prst="rect">
            <a:avLst/>
          </a:prstGeom>
          <a:noFill/>
          <a:ln>
            <a:noFill/>
          </a:ln>
        </p:spPr>
      </p:pic>
      <p:pic>
        <p:nvPicPr>
          <p:cNvPr id="28" name="Google Shape;28;p3"/>
          <p:cNvPicPr preferRelativeResize="0"/>
          <p:nvPr/>
        </p:nvPicPr>
        <p:blipFill rotWithShape="1">
          <a:blip r:embed="rId5">
            <a:alphaModFix amt="43000"/>
          </a:blip>
          <a:srcRect r="53345"/>
          <a:stretch/>
        </p:blipFill>
        <p:spPr>
          <a:xfrm rot="7827821">
            <a:off x="-30061" y="4220377"/>
            <a:ext cx="901767" cy="657818"/>
          </a:xfrm>
          <a:prstGeom prst="rect">
            <a:avLst/>
          </a:prstGeom>
          <a:noFill/>
          <a:ln>
            <a:noFill/>
          </a:ln>
        </p:spPr>
      </p:pic>
      <p:pic>
        <p:nvPicPr>
          <p:cNvPr id="29" name="Google Shape;29;p3"/>
          <p:cNvPicPr preferRelativeResize="0"/>
          <p:nvPr/>
        </p:nvPicPr>
        <p:blipFill rotWithShape="1">
          <a:blip r:embed="rId5">
            <a:alphaModFix amt="43000"/>
          </a:blip>
          <a:srcRect r="53345"/>
          <a:stretch/>
        </p:blipFill>
        <p:spPr>
          <a:xfrm rot="7827814">
            <a:off x="8491716" y="823858"/>
            <a:ext cx="896664" cy="654092"/>
          </a:xfrm>
          <a:prstGeom prst="rect">
            <a:avLst/>
          </a:prstGeom>
          <a:noFill/>
          <a:ln>
            <a:noFill/>
          </a:ln>
        </p:spPr>
      </p:pic>
      <p:pic>
        <p:nvPicPr>
          <p:cNvPr id="30" name="Google Shape;30;p3"/>
          <p:cNvPicPr preferRelativeResize="0"/>
          <p:nvPr/>
        </p:nvPicPr>
        <p:blipFill>
          <a:blip r:embed="rId6">
            <a:alphaModFix amt="43000"/>
          </a:blip>
          <a:stretch>
            <a:fillRect/>
          </a:stretch>
        </p:blipFill>
        <p:spPr>
          <a:xfrm rot="7808788">
            <a:off x="3269597" y="122799"/>
            <a:ext cx="586472" cy="5705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pic>
        <p:nvPicPr>
          <p:cNvPr id="32" name="Google Shape;32;p4"/>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pic>
        <p:nvPicPr>
          <p:cNvPr id="33" name="Google Shape;33;p4"/>
          <p:cNvPicPr preferRelativeResize="0"/>
          <p:nvPr/>
        </p:nvPicPr>
        <p:blipFill>
          <a:blip r:embed="rId3">
            <a:alphaModFix/>
          </a:blip>
          <a:stretch>
            <a:fillRect/>
          </a:stretch>
        </p:blipFill>
        <p:spPr>
          <a:xfrm rot="10512175">
            <a:off x="27834" y="3590909"/>
            <a:ext cx="1027466" cy="1598917"/>
          </a:xfrm>
          <a:prstGeom prst="rect">
            <a:avLst/>
          </a:prstGeom>
          <a:noFill/>
          <a:ln>
            <a:noFill/>
          </a:ln>
        </p:spPr>
      </p:pic>
      <p:pic>
        <p:nvPicPr>
          <p:cNvPr id="34" name="Google Shape;34;p4"/>
          <p:cNvPicPr preferRelativeResize="0"/>
          <p:nvPr/>
        </p:nvPicPr>
        <p:blipFill rotWithShape="1">
          <a:blip r:embed="rId4">
            <a:alphaModFix amt="43000"/>
          </a:blip>
          <a:srcRect r="53345"/>
          <a:stretch/>
        </p:blipFill>
        <p:spPr>
          <a:xfrm rot="7827821">
            <a:off x="5701589" y="-175323"/>
            <a:ext cx="901767" cy="657818"/>
          </a:xfrm>
          <a:prstGeom prst="rect">
            <a:avLst/>
          </a:prstGeom>
          <a:noFill/>
          <a:ln>
            <a:noFill/>
          </a:ln>
        </p:spPr>
      </p:pic>
      <p:pic>
        <p:nvPicPr>
          <p:cNvPr id="35" name="Google Shape;35;p4"/>
          <p:cNvPicPr preferRelativeResize="0"/>
          <p:nvPr/>
        </p:nvPicPr>
        <p:blipFill rotWithShape="1">
          <a:blip r:embed="rId4">
            <a:alphaModFix amt="43000"/>
          </a:blip>
          <a:srcRect r="53345"/>
          <a:stretch/>
        </p:blipFill>
        <p:spPr>
          <a:xfrm rot="7827814">
            <a:off x="8185791" y="4617796"/>
            <a:ext cx="896664" cy="654092"/>
          </a:xfrm>
          <a:prstGeom prst="rect">
            <a:avLst/>
          </a:prstGeom>
          <a:noFill/>
          <a:ln>
            <a:noFill/>
          </a:ln>
        </p:spPr>
      </p:pic>
      <p:pic>
        <p:nvPicPr>
          <p:cNvPr id="36" name="Google Shape;36;p4"/>
          <p:cNvPicPr preferRelativeResize="0"/>
          <p:nvPr/>
        </p:nvPicPr>
        <p:blipFill>
          <a:blip r:embed="rId5">
            <a:alphaModFix amt="43000"/>
          </a:blip>
          <a:stretch>
            <a:fillRect/>
          </a:stretch>
        </p:blipFill>
        <p:spPr>
          <a:xfrm rot="7808788">
            <a:off x="419985" y="418549"/>
            <a:ext cx="586472" cy="570573"/>
          </a:xfrm>
          <a:prstGeom prst="rect">
            <a:avLst/>
          </a:prstGeom>
          <a:noFill/>
          <a:ln>
            <a:noFill/>
          </a:ln>
        </p:spPr>
      </p:pic>
      <p:pic>
        <p:nvPicPr>
          <p:cNvPr id="37" name="Google Shape;37;p4"/>
          <p:cNvPicPr preferRelativeResize="0"/>
          <p:nvPr/>
        </p:nvPicPr>
        <p:blipFill>
          <a:blip r:embed="rId4">
            <a:alphaModFix amt="43000"/>
          </a:blip>
          <a:stretch>
            <a:fillRect/>
          </a:stretch>
        </p:blipFill>
        <p:spPr>
          <a:xfrm flipH="1">
            <a:off x="2589618" y="4403536"/>
            <a:ext cx="1178102" cy="400923"/>
          </a:xfrm>
          <a:prstGeom prst="rect">
            <a:avLst/>
          </a:prstGeom>
          <a:noFill/>
          <a:ln>
            <a:noFill/>
          </a:ln>
        </p:spPr>
      </p:pic>
      <p:pic>
        <p:nvPicPr>
          <p:cNvPr id="38" name="Google Shape;38;p4"/>
          <p:cNvPicPr preferRelativeResize="0"/>
          <p:nvPr/>
        </p:nvPicPr>
        <p:blipFill>
          <a:blip r:embed="rId3">
            <a:alphaModFix/>
          </a:blip>
          <a:stretch>
            <a:fillRect/>
          </a:stretch>
        </p:blipFill>
        <p:spPr>
          <a:xfrm>
            <a:off x="7980733" y="-177291"/>
            <a:ext cx="1027467" cy="1598916"/>
          </a:xfrm>
          <a:prstGeom prst="rect">
            <a:avLst/>
          </a:prstGeom>
          <a:noFill/>
          <a:ln>
            <a:noFill/>
          </a:ln>
        </p:spPr>
      </p:pic>
      <p:sp>
        <p:nvSpPr>
          <p:cNvPr id="39" name="Google Shape;39;p4"/>
          <p:cNvSpPr txBox="1">
            <a:spLocks noGrp="1"/>
          </p:cNvSpPr>
          <p:nvPr>
            <p:ph type="title"/>
          </p:nvPr>
        </p:nvSpPr>
        <p:spPr>
          <a:xfrm>
            <a:off x="720000"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40" name="Google Shape;40;p4"/>
          <p:cNvSpPr txBox="1">
            <a:spLocks noGrp="1"/>
          </p:cNvSpPr>
          <p:nvPr>
            <p:ph type="subTitle" idx="1"/>
          </p:nvPr>
        </p:nvSpPr>
        <p:spPr>
          <a:xfrm>
            <a:off x="717750" y="1291350"/>
            <a:ext cx="7708500" cy="331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43" name="Google Shape;4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44" name="Google Shape;44;p5"/>
          <p:cNvSpPr txBox="1">
            <a:spLocks noGrp="1"/>
          </p:cNvSpPr>
          <p:nvPr>
            <p:ph type="subTitle" idx="1"/>
          </p:nvPr>
        </p:nvSpPr>
        <p:spPr>
          <a:xfrm>
            <a:off x="4661100" y="1642872"/>
            <a:ext cx="3559500" cy="24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5"/>
          <p:cNvSpPr txBox="1">
            <a:spLocks noGrp="1"/>
          </p:cNvSpPr>
          <p:nvPr>
            <p:ph type="subTitle" idx="2"/>
          </p:nvPr>
        </p:nvSpPr>
        <p:spPr>
          <a:xfrm>
            <a:off x="923400" y="1642872"/>
            <a:ext cx="3557100" cy="24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46" name="Google Shape;46;p5"/>
          <p:cNvPicPr preferRelativeResize="0"/>
          <p:nvPr/>
        </p:nvPicPr>
        <p:blipFill>
          <a:blip r:embed="rId3">
            <a:alphaModFix/>
          </a:blip>
          <a:stretch>
            <a:fillRect/>
          </a:stretch>
        </p:blipFill>
        <p:spPr>
          <a:xfrm rot="9616943">
            <a:off x="8468703" y="3605375"/>
            <a:ext cx="737288" cy="1598916"/>
          </a:xfrm>
          <a:prstGeom prst="rect">
            <a:avLst/>
          </a:prstGeom>
          <a:noFill/>
          <a:ln>
            <a:noFill/>
          </a:ln>
        </p:spPr>
      </p:pic>
      <p:pic>
        <p:nvPicPr>
          <p:cNvPr id="47" name="Google Shape;47;p5"/>
          <p:cNvPicPr preferRelativeResize="0"/>
          <p:nvPr/>
        </p:nvPicPr>
        <p:blipFill>
          <a:blip r:embed="rId4">
            <a:alphaModFix/>
          </a:blip>
          <a:stretch>
            <a:fillRect/>
          </a:stretch>
        </p:blipFill>
        <p:spPr>
          <a:xfrm rot="-3292049">
            <a:off x="-102516" y="-339891"/>
            <a:ext cx="1027467" cy="1598917"/>
          </a:xfrm>
          <a:prstGeom prst="rect">
            <a:avLst/>
          </a:prstGeom>
          <a:noFill/>
          <a:ln>
            <a:noFill/>
          </a:ln>
        </p:spPr>
      </p:pic>
      <p:pic>
        <p:nvPicPr>
          <p:cNvPr id="48" name="Google Shape;48;p5"/>
          <p:cNvPicPr preferRelativeResize="0"/>
          <p:nvPr/>
        </p:nvPicPr>
        <p:blipFill>
          <a:blip r:embed="rId3">
            <a:alphaModFix/>
          </a:blip>
          <a:stretch>
            <a:fillRect/>
          </a:stretch>
        </p:blipFill>
        <p:spPr>
          <a:xfrm rot="-4794934">
            <a:off x="171936" y="4172694"/>
            <a:ext cx="478570" cy="1037840"/>
          </a:xfrm>
          <a:prstGeom prst="rect">
            <a:avLst/>
          </a:prstGeom>
          <a:noFill/>
          <a:ln>
            <a:noFill/>
          </a:ln>
        </p:spPr>
      </p:pic>
      <p:pic>
        <p:nvPicPr>
          <p:cNvPr id="49" name="Google Shape;49;p5"/>
          <p:cNvPicPr preferRelativeResize="0"/>
          <p:nvPr/>
        </p:nvPicPr>
        <p:blipFill>
          <a:blip r:embed="rId4">
            <a:alphaModFix/>
          </a:blip>
          <a:stretch>
            <a:fillRect/>
          </a:stretch>
        </p:blipFill>
        <p:spPr>
          <a:xfrm rot="10078199" flipH="1">
            <a:off x="8503887" y="280765"/>
            <a:ext cx="666923" cy="1037839"/>
          </a:xfrm>
          <a:prstGeom prst="rect">
            <a:avLst/>
          </a:prstGeom>
          <a:noFill/>
          <a:ln>
            <a:noFill/>
          </a:ln>
        </p:spPr>
      </p:pic>
      <p:pic>
        <p:nvPicPr>
          <p:cNvPr id="50" name="Google Shape;50;p5"/>
          <p:cNvPicPr preferRelativeResize="0"/>
          <p:nvPr/>
        </p:nvPicPr>
        <p:blipFill rotWithShape="1">
          <a:blip r:embed="rId5">
            <a:alphaModFix amt="43000"/>
          </a:blip>
          <a:srcRect r="53345"/>
          <a:stretch/>
        </p:blipFill>
        <p:spPr>
          <a:xfrm rot="7827821">
            <a:off x="8522739" y="2123377"/>
            <a:ext cx="901767" cy="657818"/>
          </a:xfrm>
          <a:prstGeom prst="rect">
            <a:avLst/>
          </a:prstGeom>
          <a:noFill/>
          <a:ln>
            <a:noFill/>
          </a:ln>
        </p:spPr>
      </p:pic>
      <p:pic>
        <p:nvPicPr>
          <p:cNvPr id="51" name="Google Shape;51;p5"/>
          <p:cNvPicPr preferRelativeResize="0"/>
          <p:nvPr/>
        </p:nvPicPr>
        <p:blipFill rotWithShape="1">
          <a:blip r:embed="rId5">
            <a:alphaModFix amt="43000"/>
          </a:blip>
          <a:srcRect r="53345"/>
          <a:stretch/>
        </p:blipFill>
        <p:spPr>
          <a:xfrm rot="7827814">
            <a:off x="1837666" y="-149679"/>
            <a:ext cx="896664" cy="654092"/>
          </a:xfrm>
          <a:prstGeom prst="rect">
            <a:avLst/>
          </a:prstGeom>
          <a:noFill/>
          <a:ln>
            <a:noFill/>
          </a:ln>
        </p:spPr>
      </p:pic>
      <p:pic>
        <p:nvPicPr>
          <p:cNvPr id="52" name="Google Shape;52;p5"/>
          <p:cNvPicPr preferRelativeResize="0"/>
          <p:nvPr/>
        </p:nvPicPr>
        <p:blipFill>
          <a:blip r:embed="rId6">
            <a:alphaModFix amt="43000"/>
          </a:blip>
          <a:stretch>
            <a:fillRect/>
          </a:stretch>
        </p:blipFill>
        <p:spPr>
          <a:xfrm rot="7808788">
            <a:off x="4193747" y="4318711"/>
            <a:ext cx="586472" cy="570573"/>
          </a:xfrm>
          <a:prstGeom prst="rect">
            <a:avLst/>
          </a:prstGeom>
          <a:noFill/>
          <a:ln>
            <a:noFill/>
          </a:ln>
        </p:spPr>
      </p:pic>
      <p:pic>
        <p:nvPicPr>
          <p:cNvPr id="53" name="Google Shape;53;p5"/>
          <p:cNvPicPr preferRelativeResize="0"/>
          <p:nvPr/>
        </p:nvPicPr>
        <p:blipFill>
          <a:blip r:embed="rId5">
            <a:alphaModFix amt="43000"/>
          </a:blip>
          <a:stretch>
            <a:fillRect/>
          </a:stretch>
        </p:blipFill>
        <p:spPr>
          <a:xfrm flipH="1">
            <a:off x="6770693" y="138574"/>
            <a:ext cx="1178102" cy="400923"/>
          </a:xfrm>
          <a:prstGeom prst="rect">
            <a:avLst/>
          </a:prstGeom>
          <a:noFill/>
          <a:ln>
            <a:noFill/>
          </a:ln>
        </p:spPr>
      </p:pic>
      <p:pic>
        <p:nvPicPr>
          <p:cNvPr id="54" name="Google Shape;54;p5"/>
          <p:cNvPicPr preferRelativeResize="0"/>
          <p:nvPr/>
        </p:nvPicPr>
        <p:blipFill>
          <a:blip r:embed="rId6">
            <a:alphaModFix amt="43000"/>
          </a:blip>
          <a:stretch>
            <a:fillRect/>
          </a:stretch>
        </p:blipFill>
        <p:spPr>
          <a:xfrm rot="-6642903">
            <a:off x="117984" y="2567186"/>
            <a:ext cx="586474" cy="5705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pic>
        <p:nvPicPr>
          <p:cNvPr id="65" name="Google Shape;65;p7"/>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66" name="Google Shape;66;p7"/>
          <p:cNvSpPr txBox="1">
            <a:spLocks noGrp="1"/>
          </p:cNvSpPr>
          <p:nvPr>
            <p:ph type="title"/>
          </p:nvPr>
        </p:nvSpPr>
        <p:spPr>
          <a:xfrm>
            <a:off x="713225" y="1252950"/>
            <a:ext cx="4297800" cy="7686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7" name="Google Shape;67;p7"/>
          <p:cNvSpPr txBox="1">
            <a:spLocks noGrp="1"/>
          </p:cNvSpPr>
          <p:nvPr>
            <p:ph type="subTitle" idx="1"/>
          </p:nvPr>
        </p:nvSpPr>
        <p:spPr>
          <a:xfrm>
            <a:off x="714725" y="2021550"/>
            <a:ext cx="4294800" cy="18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pic>
        <p:nvPicPr>
          <p:cNvPr id="68" name="Google Shape;68;p7"/>
          <p:cNvPicPr preferRelativeResize="0"/>
          <p:nvPr/>
        </p:nvPicPr>
        <p:blipFill>
          <a:blip r:embed="rId3">
            <a:alphaModFix/>
          </a:blip>
          <a:stretch>
            <a:fillRect/>
          </a:stretch>
        </p:blipFill>
        <p:spPr>
          <a:xfrm rot="2036408">
            <a:off x="571582" y="-454616"/>
            <a:ext cx="1027467" cy="1598917"/>
          </a:xfrm>
          <a:prstGeom prst="rect">
            <a:avLst/>
          </a:prstGeom>
          <a:noFill/>
          <a:ln>
            <a:noFill/>
          </a:ln>
        </p:spPr>
      </p:pic>
      <p:pic>
        <p:nvPicPr>
          <p:cNvPr id="69" name="Google Shape;69;p7"/>
          <p:cNvPicPr preferRelativeResize="0"/>
          <p:nvPr/>
        </p:nvPicPr>
        <p:blipFill>
          <a:blip r:embed="rId4">
            <a:alphaModFix/>
          </a:blip>
          <a:stretch>
            <a:fillRect/>
          </a:stretch>
        </p:blipFill>
        <p:spPr>
          <a:xfrm>
            <a:off x="8345511" y="-126018"/>
            <a:ext cx="478571" cy="1037839"/>
          </a:xfrm>
          <a:prstGeom prst="rect">
            <a:avLst/>
          </a:prstGeom>
          <a:noFill/>
          <a:ln>
            <a:noFill/>
          </a:ln>
        </p:spPr>
      </p:pic>
      <p:pic>
        <p:nvPicPr>
          <p:cNvPr id="70" name="Google Shape;70;p7"/>
          <p:cNvPicPr preferRelativeResize="0"/>
          <p:nvPr/>
        </p:nvPicPr>
        <p:blipFill>
          <a:blip r:embed="rId3">
            <a:alphaModFix/>
          </a:blip>
          <a:stretch>
            <a:fillRect/>
          </a:stretch>
        </p:blipFill>
        <p:spPr>
          <a:xfrm rot="10284113">
            <a:off x="379762" y="4347664"/>
            <a:ext cx="666924" cy="1037840"/>
          </a:xfrm>
          <a:prstGeom prst="rect">
            <a:avLst/>
          </a:prstGeom>
          <a:noFill/>
          <a:ln>
            <a:noFill/>
          </a:ln>
        </p:spPr>
      </p:pic>
      <p:pic>
        <p:nvPicPr>
          <p:cNvPr id="71" name="Google Shape;71;p7"/>
          <p:cNvPicPr preferRelativeResize="0"/>
          <p:nvPr/>
        </p:nvPicPr>
        <p:blipFill>
          <a:blip r:embed="rId4">
            <a:alphaModFix/>
          </a:blip>
          <a:stretch>
            <a:fillRect/>
          </a:stretch>
        </p:blipFill>
        <p:spPr>
          <a:xfrm>
            <a:off x="7710761" y="-363693"/>
            <a:ext cx="478571" cy="1037839"/>
          </a:xfrm>
          <a:prstGeom prst="rect">
            <a:avLst/>
          </a:prstGeom>
          <a:noFill/>
          <a:ln>
            <a:noFill/>
          </a:ln>
        </p:spPr>
      </p:pic>
      <p:pic>
        <p:nvPicPr>
          <p:cNvPr id="72" name="Google Shape;72;p7"/>
          <p:cNvPicPr preferRelativeResize="0"/>
          <p:nvPr/>
        </p:nvPicPr>
        <p:blipFill>
          <a:blip r:embed="rId4">
            <a:alphaModFix/>
          </a:blip>
          <a:stretch>
            <a:fillRect/>
          </a:stretch>
        </p:blipFill>
        <p:spPr>
          <a:xfrm flipH="1">
            <a:off x="7076036" y="-241318"/>
            <a:ext cx="478571" cy="1037839"/>
          </a:xfrm>
          <a:prstGeom prst="rect">
            <a:avLst/>
          </a:prstGeom>
          <a:noFill/>
          <a:ln>
            <a:noFill/>
          </a:ln>
        </p:spPr>
      </p:pic>
      <p:pic>
        <p:nvPicPr>
          <p:cNvPr id="73" name="Google Shape;73;p7"/>
          <p:cNvPicPr preferRelativeResize="0"/>
          <p:nvPr/>
        </p:nvPicPr>
        <p:blipFill rotWithShape="1">
          <a:blip r:embed="rId5">
            <a:alphaModFix amt="43000"/>
          </a:blip>
          <a:srcRect r="53345"/>
          <a:stretch/>
        </p:blipFill>
        <p:spPr>
          <a:xfrm rot="7827821">
            <a:off x="8624439" y="1480527"/>
            <a:ext cx="901767" cy="657818"/>
          </a:xfrm>
          <a:prstGeom prst="rect">
            <a:avLst/>
          </a:prstGeom>
          <a:noFill/>
          <a:ln>
            <a:noFill/>
          </a:ln>
        </p:spPr>
      </p:pic>
      <p:pic>
        <p:nvPicPr>
          <p:cNvPr id="74" name="Google Shape;74;p7"/>
          <p:cNvPicPr preferRelativeResize="0"/>
          <p:nvPr/>
        </p:nvPicPr>
        <p:blipFill rotWithShape="1">
          <a:blip r:embed="rId5">
            <a:alphaModFix amt="43000"/>
          </a:blip>
          <a:srcRect r="53345"/>
          <a:stretch/>
        </p:blipFill>
        <p:spPr>
          <a:xfrm rot="7827814">
            <a:off x="-463209" y="2342396"/>
            <a:ext cx="896664" cy="654092"/>
          </a:xfrm>
          <a:prstGeom prst="rect">
            <a:avLst/>
          </a:prstGeom>
          <a:noFill/>
          <a:ln>
            <a:noFill/>
          </a:ln>
        </p:spPr>
      </p:pic>
      <p:pic>
        <p:nvPicPr>
          <p:cNvPr id="75" name="Google Shape;75;p7"/>
          <p:cNvPicPr preferRelativeResize="0"/>
          <p:nvPr/>
        </p:nvPicPr>
        <p:blipFill>
          <a:blip r:embed="rId6">
            <a:alphaModFix amt="43000"/>
          </a:blip>
          <a:stretch>
            <a:fillRect/>
          </a:stretch>
        </p:blipFill>
        <p:spPr>
          <a:xfrm rot="7808788">
            <a:off x="3983447" y="107611"/>
            <a:ext cx="586472" cy="570573"/>
          </a:xfrm>
          <a:prstGeom prst="rect">
            <a:avLst/>
          </a:prstGeom>
          <a:noFill/>
          <a:ln>
            <a:noFill/>
          </a:ln>
        </p:spPr>
      </p:pic>
      <p:pic>
        <p:nvPicPr>
          <p:cNvPr id="76" name="Google Shape;76;p7"/>
          <p:cNvPicPr preferRelativeResize="0"/>
          <p:nvPr/>
        </p:nvPicPr>
        <p:blipFill>
          <a:blip r:embed="rId5">
            <a:alphaModFix amt="43000"/>
          </a:blip>
          <a:stretch>
            <a:fillRect/>
          </a:stretch>
        </p:blipFill>
        <p:spPr>
          <a:xfrm flipH="1">
            <a:off x="2602368" y="4303649"/>
            <a:ext cx="1178102" cy="4009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pic>
        <p:nvPicPr>
          <p:cNvPr id="78" name="Google Shape;78;p8"/>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79" name="Google Shape;79;p8"/>
          <p:cNvSpPr txBox="1">
            <a:spLocks noGrp="1"/>
          </p:cNvSpPr>
          <p:nvPr>
            <p:ph type="title"/>
          </p:nvPr>
        </p:nvSpPr>
        <p:spPr>
          <a:xfrm>
            <a:off x="1397850" y="1227175"/>
            <a:ext cx="6348300" cy="280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2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80" name="Google Shape;80;p8"/>
          <p:cNvPicPr preferRelativeResize="0"/>
          <p:nvPr/>
        </p:nvPicPr>
        <p:blipFill>
          <a:blip r:embed="rId3">
            <a:alphaModFix/>
          </a:blip>
          <a:stretch>
            <a:fillRect/>
          </a:stretch>
        </p:blipFill>
        <p:spPr>
          <a:xfrm rot="10799996">
            <a:off x="8121000" y="3166388"/>
            <a:ext cx="963238" cy="2088898"/>
          </a:xfrm>
          <a:prstGeom prst="rect">
            <a:avLst/>
          </a:prstGeom>
          <a:noFill/>
          <a:ln>
            <a:noFill/>
          </a:ln>
        </p:spPr>
      </p:pic>
      <p:pic>
        <p:nvPicPr>
          <p:cNvPr id="81" name="Google Shape;81;p8"/>
          <p:cNvPicPr preferRelativeResize="0"/>
          <p:nvPr/>
        </p:nvPicPr>
        <p:blipFill>
          <a:blip r:embed="rId4">
            <a:alphaModFix/>
          </a:blip>
          <a:stretch>
            <a:fillRect/>
          </a:stretch>
        </p:blipFill>
        <p:spPr>
          <a:xfrm rot="10505324" flipH="1">
            <a:off x="337282" y="3804546"/>
            <a:ext cx="1027467" cy="1598916"/>
          </a:xfrm>
          <a:prstGeom prst="rect">
            <a:avLst/>
          </a:prstGeom>
          <a:noFill/>
          <a:ln>
            <a:noFill/>
          </a:ln>
        </p:spPr>
      </p:pic>
      <p:pic>
        <p:nvPicPr>
          <p:cNvPr id="82" name="Google Shape;82;p8"/>
          <p:cNvPicPr preferRelativeResize="0"/>
          <p:nvPr/>
        </p:nvPicPr>
        <p:blipFill>
          <a:blip r:embed="rId3">
            <a:alphaModFix/>
          </a:blip>
          <a:stretch>
            <a:fillRect/>
          </a:stretch>
        </p:blipFill>
        <p:spPr>
          <a:xfrm rot="2505957">
            <a:off x="8219310" y="-157655"/>
            <a:ext cx="478571" cy="1037840"/>
          </a:xfrm>
          <a:prstGeom prst="rect">
            <a:avLst/>
          </a:prstGeom>
          <a:noFill/>
          <a:ln>
            <a:noFill/>
          </a:ln>
        </p:spPr>
      </p:pic>
      <p:pic>
        <p:nvPicPr>
          <p:cNvPr id="83" name="Google Shape;83;p8"/>
          <p:cNvPicPr preferRelativeResize="0"/>
          <p:nvPr/>
        </p:nvPicPr>
        <p:blipFill>
          <a:blip r:embed="rId4">
            <a:alphaModFix/>
          </a:blip>
          <a:stretch>
            <a:fillRect/>
          </a:stretch>
        </p:blipFill>
        <p:spPr>
          <a:xfrm rot="-10563765">
            <a:off x="1466150" y="4384988"/>
            <a:ext cx="666924" cy="1037840"/>
          </a:xfrm>
          <a:prstGeom prst="rect">
            <a:avLst/>
          </a:prstGeom>
          <a:noFill/>
          <a:ln>
            <a:noFill/>
          </a:ln>
        </p:spPr>
      </p:pic>
      <p:pic>
        <p:nvPicPr>
          <p:cNvPr id="84" name="Google Shape;84;p8"/>
          <p:cNvPicPr preferRelativeResize="0"/>
          <p:nvPr/>
        </p:nvPicPr>
        <p:blipFill rotWithShape="1">
          <a:blip r:embed="rId5">
            <a:alphaModFix amt="43000"/>
          </a:blip>
          <a:srcRect r="53345"/>
          <a:stretch/>
        </p:blipFill>
        <p:spPr>
          <a:xfrm rot="7827814">
            <a:off x="4081191" y="-245304"/>
            <a:ext cx="896664" cy="654092"/>
          </a:xfrm>
          <a:prstGeom prst="rect">
            <a:avLst/>
          </a:prstGeom>
          <a:noFill/>
          <a:ln>
            <a:noFill/>
          </a:ln>
        </p:spPr>
      </p:pic>
      <p:pic>
        <p:nvPicPr>
          <p:cNvPr id="85" name="Google Shape;85;p8"/>
          <p:cNvPicPr preferRelativeResize="0"/>
          <p:nvPr/>
        </p:nvPicPr>
        <p:blipFill>
          <a:blip r:embed="rId6">
            <a:alphaModFix amt="43000"/>
          </a:blip>
          <a:stretch>
            <a:fillRect/>
          </a:stretch>
        </p:blipFill>
        <p:spPr>
          <a:xfrm rot="7808788">
            <a:off x="4541010" y="4450124"/>
            <a:ext cx="586472" cy="57057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pic>
        <p:nvPicPr>
          <p:cNvPr id="87" name="Google Shape;87;p9"/>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88" name="Google Shape;88;p9"/>
          <p:cNvSpPr txBox="1">
            <a:spLocks noGrp="1"/>
          </p:cNvSpPr>
          <p:nvPr>
            <p:ph type="title"/>
          </p:nvPr>
        </p:nvSpPr>
        <p:spPr>
          <a:xfrm>
            <a:off x="1742251" y="1215100"/>
            <a:ext cx="56595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15000"/>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89" name="Google Shape;89;p9"/>
          <p:cNvSpPr txBox="1">
            <a:spLocks noGrp="1"/>
          </p:cNvSpPr>
          <p:nvPr>
            <p:ph type="subTitle" idx="1"/>
          </p:nvPr>
        </p:nvSpPr>
        <p:spPr>
          <a:xfrm>
            <a:off x="1742251" y="3179500"/>
            <a:ext cx="56595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90" name="Google Shape;90;p9"/>
          <p:cNvPicPr preferRelativeResize="0"/>
          <p:nvPr/>
        </p:nvPicPr>
        <p:blipFill>
          <a:blip r:embed="rId3">
            <a:alphaModFix/>
          </a:blip>
          <a:stretch>
            <a:fillRect/>
          </a:stretch>
        </p:blipFill>
        <p:spPr>
          <a:xfrm rot="557012">
            <a:off x="7969325" y="-164238"/>
            <a:ext cx="963237" cy="2088899"/>
          </a:xfrm>
          <a:prstGeom prst="rect">
            <a:avLst/>
          </a:prstGeom>
          <a:noFill/>
          <a:ln>
            <a:noFill/>
          </a:ln>
        </p:spPr>
      </p:pic>
      <p:pic>
        <p:nvPicPr>
          <p:cNvPr id="91" name="Google Shape;91;p9"/>
          <p:cNvPicPr preferRelativeResize="0"/>
          <p:nvPr/>
        </p:nvPicPr>
        <p:blipFill>
          <a:blip r:embed="rId4">
            <a:alphaModFix/>
          </a:blip>
          <a:stretch>
            <a:fillRect/>
          </a:stretch>
        </p:blipFill>
        <p:spPr>
          <a:xfrm rot="9554889">
            <a:off x="7705707" y="3414764"/>
            <a:ext cx="1342343" cy="2088899"/>
          </a:xfrm>
          <a:prstGeom prst="rect">
            <a:avLst/>
          </a:prstGeom>
          <a:noFill/>
          <a:ln>
            <a:noFill/>
          </a:ln>
        </p:spPr>
      </p:pic>
      <p:pic>
        <p:nvPicPr>
          <p:cNvPr id="92" name="Google Shape;92;p9"/>
          <p:cNvPicPr preferRelativeResize="0"/>
          <p:nvPr/>
        </p:nvPicPr>
        <p:blipFill>
          <a:blip r:embed="rId3">
            <a:alphaModFix/>
          </a:blip>
          <a:stretch>
            <a:fillRect/>
          </a:stretch>
        </p:blipFill>
        <p:spPr>
          <a:xfrm rot="-6698838">
            <a:off x="4030462" y="4097726"/>
            <a:ext cx="737290" cy="1598915"/>
          </a:xfrm>
          <a:prstGeom prst="rect">
            <a:avLst/>
          </a:prstGeom>
          <a:noFill/>
          <a:ln>
            <a:noFill/>
          </a:ln>
        </p:spPr>
      </p:pic>
      <p:pic>
        <p:nvPicPr>
          <p:cNvPr id="93" name="Google Shape;93;p9"/>
          <p:cNvPicPr preferRelativeResize="0"/>
          <p:nvPr/>
        </p:nvPicPr>
        <p:blipFill>
          <a:blip r:embed="rId4">
            <a:alphaModFix/>
          </a:blip>
          <a:stretch>
            <a:fillRect/>
          </a:stretch>
        </p:blipFill>
        <p:spPr>
          <a:xfrm rot="-9321021">
            <a:off x="-58666" y="680922"/>
            <a:ext cx="1027467" cy="1598916"/>
          </a:xfrm>
          <a:prstGeom prst="rect">
            <a:avLst/>
          </a:prstGeom>
          <a:noFill/>
          <a:ln>
            <a:noFill/>
          </a:ln>
        </p:spPr>
      </p:pic>
      <p:pic>
        <p:nvPicPr>
          <p:cNvPr id="94" name="Google Shape;94;p9"/>
          <p:cNvPicPr preferRelativeResize="0"/>
          <p:nvPr/>
        </p:nvPicPr>
        <p:blipFill>
          <a:blip r:embed="rId3">
            <a:alphaModFix/>
          </a:blip>
          <a:stretch>
            <a:fillRect/>
          </a:stretch>
        </p:blipFill>
        <p:spPr>
          <a:xfrm rot="-8100000">
            <a:off x="-15339" y="1773546"/>
            <a:ext cx="478569" cy="1037839"/>
          </a:xfrm>
          <a:prstGeom prst="rect">
            <a:avLst/>
          </a:prstGeom>
          <a:noFill/>
          <a:ln>
            <a:noFill/>
          </a:ln>
        </p:spPr>
      </p:pic>
      <p:pic>
        <p:nvPicPr>
          <p:cNvPr id="95" name="Google Shape;95;p9"/>
          <p:cNvPicPr preferRelativeResize="0"/>
          <p:nvPr/>
        </p:nvPicPr>
        <p:blipFill>
          <a:blip r:embed="rId4">
            <a:alphaModFix/>
          </a:blip>
          <a:stretch>
            <a:fillRect/>
          </a:stretch>
        </p:blipFill>
        <p:spPr>
          <a:xfrm rot="2304131">
            <a:off x="4448075" y="-266224"/>
            <a:ext cx="666924" cy="1037839"/>
          </a:xfrm>
          <a:prstGeom prst="rect">
            <a:avLst/>
          </a:prstGeom>
          <a:noFill/>
          <a:ln>
            <a:noFill/>
          </a:ln>
        </p:spPr>
      </p:pic>
      <p:pic>
        <p:nvPicPr>
          <p:cNvPr id="96" name="Google Shape;96;p9"/>
          <p:cNvPicPr preferRelativeResize="0"/>
          <p:nvPr/>
        </p:nvPicPr>
        <p:blipFill>
          <a:blip r:embed="rId3">
            <a:alphaModFix/>
          </a:blip>
          <a:stretch>
            <a:fillRect/>
          </a:stretch>
        </p:blipFill>
        <p:spPr>
          <a:xfrm rot="10126070">
            <a:off x="7475661" y="4640671"/>
            <a:ext cx="478569" cy="1037839"/>
          </a:xfrm>
          <a:prstGeom prst="rect">
            <a:avLst/>
          </a:prstGeom>
          <a:noFill/>
          <a:ln>
            <a:noFill/>
          </a:ln>
        </p:spPr>
      </p:pic>
      <p:pic>
        <p:nvPicPr>
          <p:cNvPr id="97" name="Google Shape;97;p9"/>
          <p:cNvPicPr preferRelativeResize="0"/>
          <p:nvPr/>
        </p:nvPicPr>
        <p:blipFill rotWithShape="1">
          <a:blip r:embed="rId5">
            <a:alphaModFix amt="43000"/>
          </a:blip>
          <a:srcRect r="53345"/>
          <a:stretch/>
        </p:blipFill>
        <p:spPr>
          <a:xfrm rot="7827821">
            <a:off x="6427339" y="-162598"/>
            <a:ext cx="901767" cy="657818"/>
          </a:xfrm>
          <a:prstGeom prst="rect">
            <a:avLst/>
          </a:prstGeom>
          <a:noFill/>
          <a:ln>
            <a:noFill/>
          </a:ln>
        </p:spPr>
      </p:pic>
      <p:pic>
        <p:nvPicPr>
          <p:cNvPr id="98" name="Google Shape;98;p9"/>
          <p:cNvPicPr preferRelativeResize="0"/>
          <p:nvPr/>
        </p:nvPicPr>
        <p:blipFill rotWithShape="1">
          <a:blip r:embed="rId5">
            <a:alphaModFix amt="43000"/>
          </a:blip>
          <a:srcRect r="53345"/>
          <a:stretch/>
        </p:blipFill>
        <p:spPr>
          <a:xfrm rot="7827814">
            <a:off x="1592416" y="-74342"/>
            <a:ext cx="896664" cy="654092"/>
          </a:xfrm>
          <a:prstGeom prst="rect">
            <a:avLst/>
          </a:prstGeom>
          <a:noFill/>
          <a:ln>
            <a:noFill/>
          </a:ln>
        </p:spPr>
      </p:pic>
      <p:pic>
        <p:nvPicPr>
          <p:cNvPr id="99" name="Google Shape;99;p9"/>
          <p:cNvPicPr preferRelativeResize="0"/>
          <p:nvPr/>
        </p:nvPicPr>
        <p:blipFill>
          <a:blip r:embed="rId6">
            <a:alphaModFix amt="43000"/>
          </a:blip>
          <a:stretch>
            <a:fillRect/>
          </a:stretch>
        </p:blipFill>
        <p:spPr>
          <a:xfrm rot="7808788">
            <a:off x="2045822" y="4382424"/>
            <a:ext cx="586472" cy="570573"/>
          </a:xfrm>
          <a:prstGeom prst="rect">
            <a:avLst/>
          </a:prstGeom>
          <a:noFill/>
          <a:ln>
            <a:noFill/>
          </a:ln>
        </p:spPr>
      </p:pic>
      <p:pic>
        <p:nvPicPr>
          <p:cNvPr id="100" name="Google Shape;100;p9"/>
          <p:cNvPicPr preferRelativeResize="0"/>
          <p:nvPr/>
        </p:nvPicPr>
        <p:blipFill>
          <a:blip r:embed="rId5">
            <a:alphaModFix amt="43000"/>
          </a:blip>
          <a:stretch>
            <a:fillRect/>
          </a:stretch>
        </p:blipFill>
        <p:spPr>
          <a:xfrm flipH="1">
            <a:off x="5693568" y="4336974"/>
            <a:ext cx="1178102" cy="400923"/>
          </a:xfrm>
          <a:prstGeom prst="rect">
            <a:avLst/>
          </a:prstGeom>
          <a:noFill/>
          <a:ln>
            <a:noFill/>
          </a:ln>
        </p:spPr>
      </p:pic>
      <p:pic>
        <p:nvPicPr>
          <p:cNvPr id="101" name="Google Shape;101;p9"/>
          <p:cNvPicPr preferRelativeResize="0"/>
          <p:nvPr/>
        </p:nvPicPr>
        <p:blipFill rotWithShape="1">
          <a:blip r:embed="rId5">
            <a:alphaModFix amt="43000"/>
          </a:blip>
          <a:srcRect r="53345"/>
          <a:stretch/>
        </p:blipFill>
        <p:spPr>
          <a:xfrm rot="7827814">
            <a:off x="264891" y="4276946"/>
            <a:ext cx="896664" cy="65409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pic>
        <p:nvPicPr>
          <p:cNvPr id="110" name="Google Shape;110;p11"/>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111" name="Google Shape;111;p11"/>
          <p:cNvSpPr txBox="1">
            <a:spLocks noGrp="1"/>
          </p:cNvSpPr>
          <p:nvPr>
            <p:ph type="title" hasCustomPrompt="1"/>
          </p:nvPr>
        </p:nvSpPr>
        <p:spPr>
          <a:xfrm>
            <a:off x="2442150" y="1430675"/>
            <a:ext cx="4259700" cy="13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2" name="Google Shape;112;p11"/>
          <p:cNvSpPr txBox="1">
            <a:spLocks noGrp="1"/>
          </p:cNvSpPr>
          <p:nvPr>
            <p:ph type="subTitle" idx="1"/>
          </p:nvPr>
        </p:nvSpPr>
        <p:spPr>
          <a:xfrm>
            <a:off x="2442150" y="2952900"/>
            <a:ext cx="4259700" cy="8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113" name="Google Shape;113;p11"/>
          <p:cNvPicPr preferRelativeResize="0"/>
          <p:nvPr/>
        </p:nvPicPr>
        <p:blipFill>
          <a:blip r:embed="rId3">
            <a:alphaModFix/>
          </a:blip>
          <a:stretch>
            <a:fillRect/>
          </a:stretch>
        </p:blipFill>
        <p:spPr>
          <a:xfrm rot="-7223919">
            <a:off x="295476" y="-118939"/>
            <a:ext cx="963238" cy="2088900"/>
          </a:xfrm>
          <a:prstGeom prst="rect">
            <a:avLst/>
          </a:prstGeom>
          <a:noFill/>
          <a:ln>
            <a:noFill/>
          </a:ln>
        </p:spPr>
      </p:pic>
      <p:pic>
        <p:nvPicPr>
          <p:cNvPr id="114" name="Google Shape;114;p11"/>
          <p:cNvPicPr preferRelativeResize="0"/>
          <p:nvPr/>
        </p:nvPicPr>
        <p:blipFill>
          <a:blip r:embed="rId4">
            <a:alphaModFix/>
          </a:blip>
          <a:stretch>
            <a:fillRect/>
          </a:stretch>
        </p:blipFill>
        <p:spPr>
          <a:xfrm rot="10800000">
            <a:off x="7438981" y="3117290"/>
            <a:ext cx="1342343" cy="2088898"/>
          </a:xfrm>
          <a:prstGeom prst="rect">
            <a:avLst/>
          </a:prstGeom>
          <a:noFill/>
          <a:ln>
            <a:noFill/>
          </a:ln>
        </p:spPr>
      </p:pic>
      <p:pic>
        <p:nvPicPr>
          <p:cNvPr id="115" name="Google Shape;115;p11"/>
          <p:cNvPicPr preferRelativeResize="0"/>
          <p:nvPr/>
        </p:nvPicPr>
        <p:blipFill>
          <a:blip r:embed="rId3">
            <a:alphaModFix/>
          </a:blip>
          <a:stretch>
            <a:fillRect/>
          </a:stretch>
        </p:blipFill>
        <p:spPr>
          <a:xfrm rot="3350251">
            <a:off x="8260639" y="-45501"/>
            <a:ext cx="737289" cy="1598915"/>
          </a:xfrm>
          <a:prstGeom prst="rect">
            <a:avLst/>
          </a:prstGeom>
          <a:noFill/>
          <a:ln>
            <a:noFill/>
          </a:ln>
        </p:spPr>
      </p:pic>
      <p:pic>
        <p:nvPicPr>
          <p:cNvPr id="116" name="Google Shape;116;p11"/>
          <p:cNvPicPr preferRelativeResize="0"/>
          <p:nvPr/>
        </p:nvPicPr>
        <p:blipFill>
          <a:blip r:embed="rId4">
            <a:alphaModFix/>
          </a:blip>
          <a:stretch>
            <a:fillRect/>
          </a:stretch>
        </p:blipFill>
        <p:spPr>
          <a:xfrm rot="-4304991">
            <a:off x="-45142" y="1731333"/>
            <a:ext cx="1027466" cy="1598916"/>
          </a:xfrm>
          <a:prstGeom prst="rect">
            <a:avLst/>
          </a:prstGeom>
          <a:noFill/>
          <a:ln>
            <a:noFill/>
          </a:ln>
        </p:spPr>
      </p:pic>
      <p:pic>
        <p:nvPicPr>
          <p:cNvPr id="117" name="Google Shape;117;p11"/>
          <p:cNvPicPr preferRelativeResize="0"/>
          <p:nvPr/>
        </p:nvPicPr>
        <p:blipFill>
          <a:blip r:embed="rId3">
            <a:alphaModFix/>
          </a:blip>
          <a:stretch>
            <a:fillRect/>
          </a:stretch>
        </p:blipFill>
        <p:spPr>
          <a:xfrm rot="9231638">
            <a:off x="6915411" y="4206205"/>
            <a:ext cx="478570" cy="1037842"/>
          </a:xfrm>
          <a:prstGeom prst="rect">
            <a:avLst/>
          </a:prstGeom>
          <a:noFill/>
          <a:ln>
            <a:noFill/>
          </a:ln>
        </p:spPr>
      </p:pic>
      <p:pic>
        <p:nvPicPr>
          <p:cNvPr id="118" name="Google Shape;118;p11"/>
          <p:cNvPicPr preferRelativeResize="0"/>
          <p:nvPr/>
        </p:nvPicPr>
        <p:blipFill>
          <a:blip r:embed="rId4">
            <a:alphaModFix/>
          </a:blip>
          <a:stretch>
            <a:fillRect/>
          </a:stretch>
        </p:blipFill>
        <p:spPr>
          <a:xfrm rot="-10049176" flipH="1">
            <a:off x="1967225" y="4337740"/>
            <a:ext cx="666923" cy="1037838"/>
          </a:xfrm>
          <a:prstGeom prst="rect">
            <a:avLst/>
          </a:prstGeom>
          <a:noFill/>
          <a:ln>
            <a:noFill/>
          </a:ln>
        </p:spPr>
      </p:pic>
      <p:pic>
        <p:nvPicPr>
          <p:cNvPr id="119" name="Google Shape;119;p11"/>
          <p:cNvPicPr preferRelativeResize="0"/>
          <p:nvPr/>
        </p:nvPicPr>
        <p:blipFill rotWithShape="1">
          <a:blip r:embed="rId5">
            <a:alphaModFix amt="43000"/>
          </a:blip>
          <a:srcRect r="53345"/>
          <a:stretch/>
        </p:blipFill>
        <p:spPr>
          <a:xfrm rot="7827821">
            <a:off x="8632614" y="2059502"/>
            <a:ext cx="901767" cy="657818"/>
          </a:xfrm>
          <a:prstGeom prst="rect">
            <a:avLst/>
          </a:prstGeom>
          <a:noFill/>
          <a:ln>
            <a:noFill/>
          </a:ln>
        </p:spPr>
      </p:pic>
      <p:pic>
        <p:nvPicPr>
          <p:cNvPr id="120" name="Google Shape;120;p11"/>
          <p:cNvPicPr preferRelativeResize="0"/>
          <p:nvPr/>
        </p:nvPicPr>
        <p:blipFill rotWithShape="1">
          <a:blip r:embed="rId5">
            <a:alphaModFix amt="43000"/>
          </a:blip>
          <a:srcRect r="53345"/>
          <a:stretch/>
        </p:blipFill>
        <p:spPr>
          <a:xfrm rot="7827814">
            <a:off x="2987241" y="370183"/>
            <a:ext cx="896664" cy="654092"/>
          </a:xfrm>
          <a:prstGeom prst="rect">
            <a:avLst/>
          </a:prstGeom>
          <a:noFill/>
          <a:ln>
            <a:noFill/>
          </a:ln>
        </p:spPr>
      </p:pic>
      <p:pic>
        <p:nvPicPr>
          <p:cNvPr id="121" name="Google Shape;121;p11"/>
          <p:cNvPicPr preferRelativeResize="0"/>
          <p:nvPr/>
        </p:nvPicPr>
        <p:blipFill>
          <a:blip r:embed="rId6">
            <a:alphaModFix amt="43000"/>
          </a:blip>
          <a:stretch>
            <a:fillRect/>
          </a:stretch>
        </p:blipFill>
        <p:spPr>
          <a:xfrm rot="7808788">
            <a:off x="419985" y="3876461"/>
            <a:ext cx="586472" cy="570573"/>
          </a:xfrm>
          <a:prstGeom prst="rect">
            <a:avLst/>
          </a:prstGeom>
          <a:noFill/>
          <a:ln>
            <a:noFill/>
          </a:ln>
        </p:spPr>
      </p:pic>
      <p:pic>
        <p:nvPicPr>
          <p:cNvPr id="122" name="Google Shape;122;p11"/>
          <p:cNvPicPr preferRelativeResize="0"/>
          <p:nvPr/>
        </p:nvPicPr>
        <p:blipFill>
          <a:blip r:embed="rId5">
            <a:alphaModFix amt="43000"/>
          </a:blip>
          <a:stretch>
            <a:fillRect/>
          </a:stretch>
        </p:blipFill>
        <p:spPr>
          <a:xfrm flipH="1">
            <a:off x="4304118" y="4524661"/>
            <a:ext cx="1178102" cy="400923"/>
          </a:xfrm>
          <a:prstGeom prst="rect">
            <a:avLst/>
          </a:prstGeom>
          <a:noFill/>
          <a:ln>
            <a:noFill/>
          </a:ln>
        </p:spPr>
      </p:pic>
      <p:pic>
        <p:nvPicPr>
          <p:cNvPr id="123" name="Google Shape;123;p11"/>
          <p:cNvPicPr preferRelativeResize="0"/>
          <p:nvPr/>
        </p:nvPicPr>
        <p:blipFill>
          <a:blip r:embed="rId6">
            <a:alphaModFix amt="43000"/>
          </a:blip>
          <a:stretch>
            <a:fillRect/>
          </a:stretch>
        </p:blipFill>
        <p:spPr>
          <a:xfrm rot="-7808788" flipH="1">
            <a:off x="6480710" y="104411"/>
            <a:ext cx="586472" cy="5705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1pPr>
            <a:lvl2pPr lvl="1"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2pPr>
            <a:lvl3pPr lvl="2"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3pPr>
            <a:lvl4pPr lvl="3"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4pPr>
            <a:lvl5pPr lvl="4"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5pPr>
            <a:lvl6pPr lvl="5"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6pPr>
            <a:lvl7pPr lvl="6"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7pPr>
            <a:lvl8pPr lvl="7"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8pPr>
            <a:lvl9pPr lvl="8"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1pPr>
            <a:lvl2pPr marL="914400" lvl="1"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2pPr>
            <a:lvl3pPr marL="1371600" lvl="2"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3pPr>
            <a:lvl4pPr marL="1828800" lvl="3"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4pPr>
            <a:lvl5pPr marL="2286000" lvl="4"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5pPr>
            <a:lvl6pPr marL="2743200" lvl="5"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6pPr>
            <a:lvl7pPr marL="3200400" lvl="6"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7pPr>
            <a:lvl8pPr marL="3657600" lvl="7"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8pPr>
            <a:lvl9pPr marL="4114800" lvl="8" indent="-317500">
              <a:lnSpc>
                <a:spcPct val="100000"/>
              </a:lnSpc>
              <a:spcBef>
                <a:spcPts val="1600"/>
              </a:spcBef>
              <a:spcAft>
                <a:spcPts val="1600"/>
              </a:spcAft>
              <a:buClr>
                <a:schemeClr val="dk2"/>
              </a:buClr>
              <a:buSzPts val="1400"/>
              <a:buFont typeface="Albert Sans"/>
              <a:buChar char="■"/>
              <a:defRPr>
                <a:solidFill>
                  <a:schemeClr val="dk2"/>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9" name="Прямоугольник 8"/>
          <p:cNvSpPr/>
          <p:nvPr/>
        </p:nvSpPr>
        <p:spPr>
          <a:xfrm>
            <a:off x="2987824" y="699542"/>
            <a:ext cx="5328592" cy="2677656"/>
          </a:xfrm>
          <a:prstGeom prst="rect">
            <a:avLst/>
          </a:prstGeom>
        </p:spPr>
        <p:txBody>
          <a:bodyPr wrap="square">
            <a:spAutoFit/>
          </a:bodyPr>
          <a:lstStyle/>
          <a:p>
            <a:pPr algn="ctr">
              <a:lnSpc>
                <a:spcPct val="150000"/>
              </a:lnSpc>
            </a:pPr>
            <a:r>
              <a:rPr lang="ru-RU" sz="2800" b="1" dirty="0" smtClean="0">
                <a:solidFill>
                  <a:schemeClr val="accent2">
                    <a:lumMod val="50000"/>
                  </a:schemeClr>
                </a:solidFill>
                <a:latin typeface="Times New Roman" pitchFamily="18" charset="0"/>
                <a:cs typeface="Times New Roman" pitchFamily="18" charset="0"/>
              </a:rPr>
              <a:t>Формирование читательской грамотности при подготовке к ОГЭ и устному собеседованию в 9 классе</a:t>
            </a:r>
            <a:endParaRPr lang="ru-RU" sz="2800" b="1" dirty="0">
              <a:solidFill>
                <a:schemeClr val="accent2">
                  <a:lumMod val="50000"/>
                </a:schemeClr>
              </a:solidFill>
              <a:latin typeface="Times New Roman" pitchFamily="18" charset="0"/>
              <a:cs typeface="Times New Roman" pitchFamily="18" charset="0"/>
            </a:endParaRPr>
          </a:p>
        </p:txBody>
      </p:sp>
      <p:sp>
        <p:nvSpPr>
          <p:cNvPr id="10" name="Прямоугольник 9"/>
          <p:cNvSpPr/>
          <p:nvPr/>
        </p:nvSpPr>
        <p:spPr>
          <a:xfrm>
            <a:off x="323528" y="4083918"/>
            <a:ext cx="7920880" cy="707886"/>
          </a:xfrm>
          <a:prstGeom prst="rect">
            <a:avLst/>
          </a:prstGeom>
        </p:spPr>
        <p:txBody>
          <a:bodyPr wrap="square">
            <a:spAutoFit/>
          </a:bodyPr>
          <a:lstStyle/>
          <a:p>
            <a:r>
              <a:rPr lang="ru-RU" sz="2000" b="1" dirty="0" smtClean="0">
                <a:solidFill>
                  <a:schemeClr val="bg1">
                    <a:lumMod val="10000"/>
                  </a:schemeClr>
                </a:solidFill>
                <a:latin typeface="Times New Roman" pitchFamily="18" charset="0"/>
                <a:cs typeface="Times New Roman" pitchFamily="18" charset="0"/>
              </a:rPr>
              <a:t>Беркут Галина Ивановна, учитель русского языка и литературы</a:t>
            </a:r>
          </a:p>
          <a:p>
            <a:r>
              <a:rPr lang="ru-RU" sz="2000" b="1" dirty="0" smtClean="0">
                <a:solidFill>
                  <a:schemeClr val="bg1">
                    <a:lumMod val="10000"/>
                  </a:schemeClr>
                </a:solidFill>
                <a:latin typeface="Times New Roman" pitchFamily="18" charset="0"/>
                <a:cs typeface="Times New Roman" pitchFamily="18" charset="0"/>
              </a:rPr>
              <a:t>МАОУ «Школа №8 им. И. П. </a:t>
            </a:r>
            <a:r>
              <a:rPr lang="ru-RU" sz="2000" b="1" dirty="0" err="1" smtClean="0">
                <a:solidFill>
                  <a:schemeClr val="bg1">
                    <a:lumMod val="10000"/>
                  </a:schemeClr>
                </a:solidFill>
                <a:latin typeface="Times New Roman" pitchFamily="18" charset="0"/>
                <a:cs typeface="Times New Roman" pitchFamily="18" charset="0"/>
              </a:rPr>
              <a:t>Хатунцева</a:t>
            </a:r>
            <a:r>
              <a:rPr lang="ru-RU" sz="2000" b="1" dirty="0" smtClean="0">
                <a:solidFill>
                  <a:schemeClr val="bg1">
                    <a:lumMod val="10000"/>
                  </a:schemeClr>
                </a:solidFill>
                <a:latin typeface="Times New Roman" pitchFamily="18" charset="0"/>
                <a:cs typeface="Times New Roman" pitchFamily="18" charset="0"/>
              </a:rPr>
              <a:t>»</a:t>
            </a:r>
            <a:endParaRPr lang="ru-RU" sz="2000" dirty="0">
              <a:solidFill>
                <a:schemeClr val="bg1">
                  <a:lumMod val="10000"/>
                </a:schemeClr>
              </a:solidFill>
            </a:endParaRPr>
          </a:p>
        </p:txBody>
      </p:sp>
      <p:pic>
        <p:nvPicPr>
          <p:cNvPr id="7" name="Picture 2" descr="C:\Users\AdminCnppm\Desktop\старый ноут\Рабочий стол\Слой 33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95486"/>
            <a:ext cx="1944216" cy="54872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Рисунок 10" descr="WhatsApp Image 2024-11-21 at 20.53.08.jpeg"/>
          <p:cNvPicPr>
            <a:picLocks noChangeAspect="1"/>
          </p:cNvPicPr>
          <p:nvPr/>
        </p:nvPicPr>
        <p:blipFill>
          <a:blip r:embed="rId5"/>
          <a:srcRect b="40069"/>
          <a:stretch>
            <a:fillRect/>
          </a:stretch>
        </p:blipFill>
        <p:spPr>
          <a:xfrm>
            <a:off x="179512" y="1347614"/>
            <a:ext cx="2879140" cy="25922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2" name="Google Shape;752;p59"/>
          <p:cNvPicPr preferRelativeResize="0"/>
          <p:nvPr/>
        </p:nvPicPr>
        <p:blipFill>
          <a:blip r:embed="rId3">
            <a:alphaModFix amt="72000"/>
          </a:blip>
          <a:stretch>
            <a:fillRect/>
          </a:stretch>
        </p:blipFill>
        <p:spPr>
          <a:xfrm>
            <a:off x="7020272" y="3147814"/>
            <a:ext cx="1800200" cy="1779662"/>
          </a:xfrm>
          <a:prstGeom prst="rect">
            <a:avLst/>
          </a:prstGeom>
          <a:noFill/>
          <a:ln>
            <a:noFill/>
          </a:ln>
        </p:spPr>
      </p:pic>
      <p:sp>
        <p:nvSpPr>
          <p:cNvPr id="5" name="Прямоугольник 4"/>
          <p:cNvSpPr/>
          <p:nvPr/>
        </p:nvSpPr>
        <p:spPr>
          <a:xfrm>
            <a:off x="323528" y="2427734"/>
            <a:ext cx="8640960" cy="2345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ru-RU" sz="2000" dirty="0" smtClean="0">
                <a:solidFill>
                  <a:schemeClr val="bg1">
                    <a:lumMod val="10000"/>
                  </a:schemeClr>
                </a:solidFill>
                <a:latin typeface="Times New Roman" pitchFamily="18" charset="0"/>
                <a:cs typeface="Times New Roman" pitchFamily="18" charset="0"/>
              </a:rPr>
              <a:t>- Какие здесь звучат слова собственные? (Дмитрий Иванович Менделеев, Россия, Арктика). </a:t>
            </a:r>
          </a:p>
          <a:p>
            <a:pPr algn="just">
              <a:lnSpc>
                <a:spcPct val="150000"/>
              </a:lnSpc>
            </a:pPr>
            <a:r>
              <a:rPr lang="ru-RU" sz="2000" dirty="0" smtClean="0">
                <a:solidFill>
                  <a:schemeClr val="bg1">
                    <a:lumMod val="10000"/>
                  </a:schemeClr>
                </a:solidFill>
                <a:latin typeface="Times New Roman" pitchFamily="18" charset="0"/>
                <a:cs typeface="Times New Roman" pitchFamily="18" charset="0"/>
              </a:rPr>
              <a:t>- Какое необычное увлечение было у Дмитрия Ивановича? (изготовление чемоданов)</a:t>
            </a:r>
          </a:p>
          <a:p>
            <a:pPr algn="just">
              <a:lnSpc>
                <a:spcPct val="150000"/>
              </a:lnSpc>
            </a:pPr>
            <a:r>
              <a:rPr lang="ru-RU" sz="2000" dirty="0" smtClean="0">
                <a:solidFill>
                  <a:schemeClr val="bg1">
                    <a:lumMod val="10000"/>
                  </a:schemeClr>
                </a:solidFill>
                <a:latin typeface="Times New Roman" pitchFamily="18" charset="0"/>
                <a:cs typeface="Times New Roman" pitchFamily="18" charset="0"/>
              </a:rPr>
              <a:t>- С чем ассоциируется данный отрывок? </a:t>
            </a:r>
            <a:endParaRPr lang="ru-RU" sz="2000" dirty="0">
              <a:solidFill>
                <a:schemeClr val="bg1">
                  <a:lumMod val="10000"/>
                </a:schemeClr>
              </a:solidFill>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4"/>
          <a:srcRect l="21303" t="37125" r="18373" b="38266"/>
          <a:stretch>
            <a:fillRect/>
          </a:stretch>
        </p:blipFill>
        <p:spPr bwMode="auto">
          <a:xfrm>
            <a:off x="179512" y="195486"/>
            <a:ext cx="8790737"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539552" y="0"/>
            <a:ext cx="7272808" cy="122413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sz="2800" dirty="0" smtClean="0">
                <a:solidFill>
                  <a:schemeClr val="bg1">
                    <a:lumMod val="10000"/>
                  </a:schemeClr>
                </a:solidFill>
                <a:latin typeface="Times New Roman" pitchFamily="18" charset="0"/>
                <a:cs typeface="Times New Roman" pitchFamily="18" charset="0"/>
              </a:rPr>
              <a:t>III этап. Работа с текстом после чтения. </a:t>
            </a:r>
          </a:p>
          <a:p>
            <a:pPr algn="ctr"/>
            <a:endParaRPr lang="ru-RU" dirty="0">
              <a:solidFill>
                <a:schemeClr val="bg1">
                  <a:lumMod val="10000"/>
                </a:schemeClr>
              </a:solidFill>
              <a:latin typeface="Times New Roman" pitchFamily="18" charset="0"/>
              <a:cs typeface="Times New Roman" pitchFamily="18" charset="0"/>
            </a:endParaRPr>
          </a:p>
        </p:txBody>
      </p:sp>
      <p:sp>
        <p:nvSpPr>
          <p:cNvPr id="5" name="Прямоугольник 4"/>
          <p:cNvSpPr/>
          <p:nvPr/>
        </p:nvSpPr>
        <p:spPr>
          <a:xfrm>
            <a:off x="395536" y="1563638"/>
            <a:ext cx="8496944" cy="33239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ru-RU" sz="2800" dirty="0" smtClean="0">
                <a:solidFill>
                  <a:schemeClr val="bg1">
                    <a:lumMod val="10000"/>
                  </a:schemeClr>
                </a:solidFill>
                <a:latin typeface="Times New Roman" pitchFamily="18" charset="0"/>
                <a:cs typeface="Times New Roman" pitchFamily="18" charset="0"/>
              </a:rPr>
              <a:t>Здесь уместно применение таких </a:t>
            </a:r>
            <a:r>
              <a:rPr lang="ru-RU" sz="2800" dirty="0" err="1" smtClean="0">
                <a:solidFill>
                  <a:schemeClr val="bg1">
                    <a:lumMod val="10000"/>
                  </a:schemeClr>
                </a:solidFill>
                <a:latin typeface="Times New Roman" pitchFamily="18" charset="0"/>
                <a:cs typeface="Times New Roman" pitchFamily="18" charset="0"/>
              </a:rPr>
              <a:t>послетекстовых</a:t>
            </a:r>
            <a:r>
              <a:rPr lang="ru-RU" sz="2800" dirty="0" smtClean="0">
                <a:solidFill>
                  <a:schemeClr val="bg1">
                    <a:lumMod val="10000"/>
                  </a:schemeClr>
                </a:solidFill>
                <a:latin typeface="Times New Roman" pitchFamily="18" charset="0"/>
                <a:cs typeface="Times New Roman" pitchFamily="18" charset="0"/>
              </a:rPr>
              <a:t> стратегий: </a:t>
            </a:r>
          </a:p>
          <a:p>
            <a:pPr algn="ctr">
              <a:lnSpc>
                <a:spcPct val="150000"/>
              </a:lnSpc>
            </a:pPr>
            <a:r>
              <a:rPr lang="ru-RU" sz="2800" dirty="0" smtClean="0">
                <a:solidFill>
                  <a:schemeClr val="bg1">
                    <a:lumMod val="10000"/>
                  </a:schemeClr>
                </a:solidFill>
                <a:latin typeface="Times New Roman" pitchFamily="18" charset="0"/>
                <a:cs typeface="Times New Roman" pitchFamily="18" charset="0"/>
              </a:rPr>
              <a:t>«Отношения между вопросом и ответом»,</a:t>
            </a:r>
          </a:p>
          <a:p>
            <a:pPr algn="ctr">
              <a:lnSpc>
                <a:spcPct val="150000"/>
              </a:lnSpc>
            </a:pPr>
            <a:r>
              <a:rPr lang="ru-RU" sz="2800" dirty="0" smtClean="0">
                <a:solidFill>
                  <a:schemeClr val="bg1">
                    <a:lumMod val="10000"/>
                  </a:schemeClr>
                </a:solidFill>
                <a:latin typeface="Times New Roman" pitchFamily="18" charset="0"/>
                <a:cs typeface="Times New Roman" pitchFamily="18" charset="0"/>
              </a:rPr>
              <a:t> «Вопросы после текста», </a:t>
            </a:r>
          </a:p>
          <a:p>
            <a:pPr algn="ctr">
              <a:lnSpc>
                <a:spcPct val="150000"/>
              </a:lnSpc>
            </a:pPr>
            <a:r>
              <a:rPr lang="ru-RU" sz="2800" dirty="0" smtClean="0">
                <a:solidFill>
                  <a:schemeClr val="bg1">
                    <a:lumMod val="10000"/>
                  </a:schemeClr>
                </a:solidFill>
                <a:latin typeface="Times New Roman" pitchFamily="18" charset="0"/>
                <a:cs typeface="Times New Roman" pitchFamily="18" charset="0"/>
              </a:rPr>
              <a:t>«Проверочный лист». </a:t>
            </a:r>
            <a:endParaRPr lang="ru-RU" sz="2800" dirty="0">
              <a:solidFill>
                <a:schemeClr val="bg1">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23478"/>
            <a:ext cx="8651727" cy="646331"/>
          </a:xfrm>
          <a:prstGeom prst="rect">
            <a:avLst/>
          </a:prstGeom>
        </p:spPr>
        <p:txBody>
          <a:bodyPr wrap="none">
            <a:spAutoFit/>
          </a:bodyPr>
          <a:lstStyle/>
          <a:p>
            <a:r>
              <a:rPr lang="ru-RU" sz="3600" dirty="0" smtClean="0">
                <a:solidFill>
                  <a:schemeClr val="bg1">
                    <a:lumMod val="10000"/>
                  </a:schemeClr>
                </a:solidFill>
                <a:latin typeface="Times New Roman" pitchFamily="18" charset="0"/>
                <a:cs typeface="Times New Roman" pitchFamily="18" charset="0"/>
              </a:rPr>
              <a:t>«Отношения между вопросом и ответом» </a:t>
            </a:r>
            <a:endParaRPr lang="ru-RU" sz="3600" dirty="0">
              <a:solidFill>
                <a:schemeClr val="bg1">
                  <a:lumMod val="10000"/>
                </a:schemeClr>
              </a:solidFill>
              <a:latin typeface="Times New Roman" pitchFamily="18" charset="0"/>
              <a:cs typeface="Times New Roman" pitchFamily="18" charset="0"/>
            </a:endParaRPr>
          </a:p>
        </p:txBody>
      </p:sp>
      <p:sp>
        <p:nvSpPr>
          <p:cNvPr id="6" name="Пятиугольник 5"/>
          <p:cNvSpPr/>
          <p:nvPr/>
        </p:nvSpPr>
        <p:spPr>
          <a:xfrm>
            <a:off x="179512" y="771550"/>
            <a:ext cx="8856984" cy="2304256"/>
          </a:xfrm>
          <a:prstGeom prst="homePlate">
            <a:avLst>
              <a:gd name="adj" fmla="val 29064"/>
            </a:avLst>
          </a:prstGeom>
          <a:solidFill>
            <a:schemeClr val="tx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ru-RU" sz="2000" dirty="0" smtClean="0">
                <a:solidFill>
                  <a:schemeClr val="bg1">
                    <a:lumMod val="10000"/>
                  </a:schemeClr>
                </a:solidFill>
                <a:latin typeface="Times New Roman" pitchFamily="18" charset="0"/>
                <a:cs typeface="Times New Roman" pitchFamily="18" charset="0"/>
              </a:rPr>
              <a:t>1. Найдите и подчеркните в тексте предложение, которое подтверждает, что Д.И.Менделеев: </a:t>
            </a:r>
          </a:p>
          <a:p>
            <a:pPr marL="457200" indent="-457200" algn="just">
              <a:lnSpc>
                <a:spcPct val="150000"/>
              </a:lnSpc>
              <a:buAutoNum type="arabicParenR"/>
            </a:pPr>
            <a:r>
              <a:rPr lang="ru-RU" sz="2000" dirty="0" smtClean="0">
                <a:solidFill>
                  <a:schemeClr val="bg1">
                    <a:lumMod val="10000"/>
                  </a:schemeClr>
                </a:solidFill>
                <a:latin typeface="Times New Roman" pitchFamily="18" charset="0"/>
                <a:cs typeface="Times New Roman" pitchFamily="18" charset="0"/>
              </a:rPr>
              <a:t>химик; </a:t>
            </a:r>
          </a:p>
          <a:p>
            <a:pPr marL="457200" indent="-457200" algn="just">
              <a:lnSpc>
                <a:spcPct val="150000"/>
              </a:lnSpc>
              <a:buAutoNum type="arabicParenR"/>
            </a:pPr>
            <a:r>
              <a:rPr lang="ru-RU" sz="2000" dirty="0" smtClean="0">
                <a:solidFill>
                  <a:schemeClr val="bg1">
                    <a:lumMod val="10000"/>
                  </a:schemeClr>
                </a:solidFill>
                <a:latin typeface="Times New Roman" pitchFamily="18" charset="0"/>
                <a:cs typeface="Times New Roman" pitchFamily="18" charset="0"/>
              </a:rPr>
              <a:t>разносторонний человек </a:t>
            </a:r>
          </a:p>
          <a:p>
            <a:pPr marL="457200" indent="-457200" algn="just">
              <a:lnSpc>
                <a:spcPct val="150000"/>
              </a:lnSpc>
              <a:buAutoNum type="arabicParenR"/>
            </a:pPr>
            <a:r>
              <a:rPr lang="ru-RU" sz="2000" dirty="0" smtClean="0">
                <a:solidFill>
                  <a:schemeClr val="bg1">
                    <a:lumMod val="10000"/>
                  </a:schemeClr>
                </a:solidFill>
                <a:latin typeface="Times New Roman" pitchFamily="18" charset="0"/>
                <a:cs typeface="Times New Roman" pitchFamily="18" charset="0"/>
              </a:rPr>
              <a:t>путешественник.</a:t>
            </a:r>
          </a:p>
          <a:p>
            <a:pPr algn="ctr"/>
            <a:endParaRPr lang="ru-RU" dirty="0">
              <a:solidFill>
                <a:srgbClr val="FFFFFF"/>
              </a:solidFill>
            </a:endParaRPr>
          </a:p>
        </p:txBody>
      </p:sp>
      <p:sp>
        <p:nvSpPr>
          <p:cNvPr id="8" name="Пятиугольник 7"/>
          <p:cNvSpPr/>
          <p:nvPr/>
        </p:nvSpPr>
        <p:spPr>
          <a:xfrm>
            <a:off x="251520" y="3271292"/>
            <a:ext cx="8712968" cy="1872208"/>
          </a:xfrm>
          <a:prstGeom prst="homePlate">
            <a:avLst>
              <a:gd name="adj" fmla="val 34700"/>
            </a:avLst>
          </a:prstGeom>
          <a:solidFill>
            <a:schemeClr val="tx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ru-RU" sz="2000" dirty="0" smtClean="0">
                <a:solidFill>
                  <a:schemeClr val="bg1">
                    <a:lumMod val="10000"/>
                  </a:schemeClr>
                </a:solidFill>
                <a:latin typeface="Times New Roman" pitchFamily="18" charset="0"/>
                <a:cs typeface="Times New Roman" pitchFamily="18" charset="0"/>
              </a:rPr>
              <a:t>2. Как вы понимаете выражения.  </a:t>
            </a:r>
          </a:p>
          <a:p>
            <a:pPr marL="457200" indent="-457200" algn="just">
              <a:lnSpc>
                <a:spcPct val="150000"/>
              </a:lnSpc>
              <a:buAutoNum type="arabicParenR"/>
            </a:pPr>
            <a:r>
              <a:rPr lang="ru-RU" sz="2000" dirty="0" smtClean="0">
                <a:solidFill>
                  <a:schemeClr val="bg1">
                    <a:lumMod val="10000"/>
                  </a:schemeClr>
                </a:solidFill>
                <a:latin typeface="Times New Roman" pitchFamily="18" charset="0"/>
                <a:cs typeface="Times New Roman" pitchFamily="18" charset="0"/>
              </a:rPr>
              <a:t>Не отличался прилежанием;  </a:t>
            </a:r>
          </a:p>
          <a:p>
            <a:pPr marL="457200" indent="-457200" algn="just">
              <a:lnSpc>
                <a:spcPct val="150000"/>
              </a:lnSpc>
              <a:buAutoNum type="arabicParenR"/>
            </a:pPr>
            <a:r>
              <a:rPr lang="ru-RU" sz="2000" dirty="0" smtClean="0">
                <a:solidFill>
                  <a:schemeClr val="bg1">
                    <a:lumMod val="10000"/>
                  </a:schemeClr>
                </a:solidFill>
                <a:latin typeface="Times New Roman" pitchFamily="18" charset="0"/>
                <a:cs typeface="Times New Roman" pitchFamily="18" charset="0"/>
              </a:rPr>
              <a:t>2) безграничные возможности познания;  </a:t>
            </a:r>
          </a:p>
          <a:p>
            <a:pPr marL="457200" indent="-457200" algn="just">
              <a:lnSpc>
                <a:spcPct val="150000"/>
              </a:lnSpc>
              <a:buAutoNum type="arabicParenR"/>
            </a:pPr>
            <a:r>
              <a:rPr lang="ru-RU" sz="2000" dirty="0" smtClean="0">
                <a:solidFill>
                  <a:schemeClr val="bg1">
                    <a:lumMod val="10000"/>
                  </a:schemeClr>
                </a:solidFill>
                <a:latin typeface="Times New Roman" pitchFamily="18" charset="0"/>
                <a:cs typeface="Times New Roman" pitchFamily="18" charset="0"/>
              </a:rPr>
              <a:t>3) был разносторонним человеком</a:t>
            </a:r>
          </a:p>
          <a:p>
            <a:pPr algn="ctr"/>
            <a:endParaRPr lang="ru-RU"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ятиугольник 4"/>
          <p:cNvSpPr/>
          <p:nvPr/>
        </p:nvSpPr>
        <p:spPr>
          <a:xfrm>
            <a:off x="431032" y="267494"/>
            <a:ext cx="8712968" cy="1275606"/>
          </a:xfrm>
          <a:prstGeom prst="homePlate">
            <a:avLst/>
          </a:prstGeom>
          <a:solidFill>
            <a:schemeClr val="tx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ru-RU" sz="2000" dirty="0" smtClean="0">
                <a:solidFill>
                  <a:schemeClr val="bg1">
                    <a:lumMod val="10000"/>
                  </a:schemeClr>
                </a:solidFill>
                <a:latin typeface="Times New Roman" pitchFamily="18" charset="0"/>
                <a:cs typeface="Times New Roman" pitchFamily="18" charset="0"/>
              </a:rPr>
              <a:t>3. Подберите синонимы к словам: нерадивый, необычных, увлечений, небывалой, безграничных.</a:t>
            </a:r>
          </a:p>
          <a:p>
            <a:pPr algn="ctr"/>
            <a:endParaRPr lang="ru-RU" dirty="0">
              <a:solidFill>
                <a:srgbClr val="FFFFFF"/>
              </a:solidFill>
            </a:endParaRPr>
          </a:p>
        </p:txBody>
      </p:sp>
      <p:sp>
        <p:nvSpPr>
          <p:cNvPr id="6" name="Пятиугольник 5"/>
          <p:cNvSpPr/>
          <p:nvPr/>
        </p:nvSpPr>
        <p:spPr>
          <a:xfrm>
            <a:off x="431032" y="1995686"/>
            <a:ext cx="8712968" cy="1275606"/>
          </a:xfrm>
          <a:prstGeom prst="homePlate">
            <a:avLst/>
          </a:prstGeom>
          <a:solidFill>
            <a:schemeClr val="tx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ru-RU" sz="2000" dirty="0" smtClean="0">
                <a:solidFill>
                  <a:schemeClr val="bg1">
                    <a:lumMod val="10000"/>
                  </a:schemeClr>
                </a:solidFill>
                <a:latin typeface="Times New Roman" pitchFamily="18" charset="0"/>
                <a:cs typeface="Times New Roman" pitchFamily="18" charset="0"/>
              </a:rPr>
              <a:t>4.Восстановите последовательность текста, расставив номера. </a:t>
            </a:r>
          </a:p>
          <a:p>
            <a:pPr algn="ctr"/>
            <a:endParaRPr lang="ru-RU" dirty="0">
              <a:solidFill>
                <a:srgbClr val="FFFFFF"/>
              </a:solidFill>
            </a:endParaRPr>
          </a:p>
        </p:txBody>
      </p:sp>
      <p:sp>
        <p:nvSpPr>
          <p:cNvPr id="7" name="Пятиугольник 6"/>
          <p:cNvSpPr/>
          <p:nvPr/>
        </p:nvSpPr>
        <p:spPr>
          <a:xfrm>
            <a:off x="431032" y="3507854"/>
            <a:ext cx="8712968" cy="1275606"/>
          </a:xfrm>
          <a:prstGeom prst="homePlate">
            <a:avLst/>
          </a:prstGeom>
          <a:solidFill>
            <a:schemeClr val="tx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ru-RU" sz="2000" dirty="0" smtClean="0">
                <a:solidFill>
                  <a:schemeClr val="bg1">
                    <a:lumMod val="10000"/>
                  </a:schemeClr>
                </a:solidFill>
                <a:latin typeface="Times New Roman" pitchFamily="18" charset="0"/>
                <a:cs typeface="Times New Roman" pitchFamily="18" charset="0"/>
              </a:rPr>
              <a:t>5. Каким представляете вы Менделеева? </a:t>
            </a:r>
          </a:p>
          <a:p>
            <a:pPr algn="ctr"/>
            <a:endParaRPr lang="ru-RU"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3517" t="44016" r="23353" b="16610"/>
          <a:stretch>
            <a:fillRect/>
          </a:stretch>
        </p:blipFill>
        <p:spPr bwMode="auto">
          <a:xfrm>
            <a:off x="0" y="411510"/>
            <a:ext cx="9159418"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483518"/>
          <a:ext cx="9144000" cy="4659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987824" y="0"/>
            <a:ext cx="3283271" cy="661207"/>
          </a:xfrm>
          <a:prstGeom prst="rect">
            <a:avLst/>
          </a:prstGeom>
        </p:spPr>
        <p:txBody>
          <a:bodyPr wrap="square">
            <a:spAutoFit/>
          </a:bodyPr>
          <a:lstStyle/>
          <a:p>
            <a:pPr>
              <a:lnSpc>
                <a:spcPct val="150000"/>
              </a:lnSpc>
            </a:pPr>
            <a:r>
              <a:rPr lang="ru-RU" sz="2800" b="1" dirty="0" smtClean="0">
                <a:solidFill>
                  <a:schemeClr val="bg1">
                    <a:lumMod val="10000"/>
                  </a:schemeClr>
                </a:solidFill>
                <a:latin typeface="Times New Roman" pitchFamily="18" charset="0"/>
                <a:cs typeface="Times New Roman" pitchFamily="18" charset="0"/>
              </a:rPr>
              <a:t>Алгоритм работы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0"/>
            <a:ext cx="7920880" cy="11541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28575">
            <a:solidFill>
              <a:schemeClr val="accent1"/>
            </a:solidFill>
          </a:ln>
          <a:effectLst>
            <a:glow rad="63500">
              <a:schemeClr val="accent1">
                <a:satMod val="175000"/>
                <a:alpha val="40000"/>
              </a:schemeClr>
            </a:glow>
          </a:effectLst>
        </p:spPr>
        <p:txBody>
          <a:bodyPr wrap="square" rtlCol="0">
            <a:spAutoFit/>
          </a:bodyPr>
          <a:lstStyle/>
          <a:p>
            <a:pPr algn="ctr">
              <a:lnSpc>
                <a:spcPct val="150000"/>
              </a:lnSpc>
            </a:pPr>
            <a:r>
              <a:rPr lang="ru-RU" sz="2300" dirty="0" smtClean="0">
                <a:solidFill>
                  <a:schemeClr val="bg1">
                    <a:lumMod val="10000"/>
                  </a:schemeClr>
                </a:solidFill>
                <a:latin typeface="Times New Roman" pitchFamily="18" charset="0"/>
                <a:cs typeface="Times New Roman" pitchFamily="18" charset="0"/>
              </a:rPr>
              <a:t>Задания ОГЭ, предполагающие владение навыком смыслового чтения текста</a:t>
            </a:r>
            <a:endParaRPr lang="ru-RU" sz="2300" dirty="0">
              <a:solidFill>
                <a:schemeClr val="bg1">
                  <a:lumMod val="10000"/>
                </a:schemeClr>
              </a:solidFill>
              <a:latin typeface="Times New Roman" pitchFamily="18" charset="0"/>
              <a:cs typeface="Times New Roman" pitchFamily="18" charset="0"/>
            </a:endParaRPr>
          </a:p>
        </p:txBody>
      </p:sp>
      <p:sp>
        <p:nvSpPr>
          <p:cNvPr id="5" name="Блок-схема: альтернативный процесс 4"/>
          <p:cNvSpPr/>
          <p:nvPr/>
        </p:nvSpPr>
        <p:spPr>
          <a:xfrm>
            <a:off x="899592" y="1347614"/>
            <a:ext cx="3528392" cy="93610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solidFill>
                  <a:schemeClr val="bg1">
                    <a:lumMod val="10000"/>
                  </a:schemeClr>
                </a:solidFill>
                <a:latin typeface="Times New Roman" pitchFamily="18" charset="0"/>
                <a:cs typeface="Times New Roman" pitchFamily="18" charset="0"/>
              </a:rPr>
              <a:t>Задание 1. Написание сжатого изложения</a:t>
            </a:r>
            <a:endParaRPr lang="ru-RU" sz="2000" dirty="0">
              <a:solidFill>
                <a:schemeClr val="bg1">
                  <a:lumMod val="10000"/>
                </a:schemeClr>
              </a:solidFill>
              <a:latin typeface="Times New Roman" pitchFamily="18" charset="0"/>
              <a:cs typeface="Times New Roman" pitchFamily="18" charset="0"/>
            </a:endParaRPr>
          </a:p>
        </p:txBody>
      </p:sp>
      <p:sp>
        <p:nvSpPr>
          <p:cNvPr id="6" name="Блок-схема: альтернативный процесс 5"/>
          <p:cNvSpPr/>
          <p:nvPr/>
        </p:nvSpPr>
        <p:spPr>
          <a:xfrm>
            <a:off x="4716016" y="1347614"/>
            <a:ext cx="3528392" cy="93610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solidFill>
                  <a:schemeClr val="bg1">
                    <a:lumMod val="10000"/>
                  </a:schemeClr>
                </a:solidFill>
                <a:latin typeface="Times New Roman" pitchFamily="18" charset="0"/>
                <a:cs typeface="Times New Roman" pitchFamily="18" charset="0"/>
              </a:rPr>
              <a:t>Задания 2, 3. Указать верное утверждение</a:t>
            </a:r>
            <a:endParaRPr lang="ru-RU" sz="2000" dirty="0">
              <a:solidFill>
                <a:schemeClr val="bg1">
                  <a:lumMod val="10000"/>
                </a:schemeClr>
              </a:solidFill>
              <a:latin typeface="Times New Roman" pitchFamily="18" charset="0"/>
              <a:cs typeface="Times New Roman" pitchFamily="18" charset="0"/>
            </a:endParaRPr>
          </a:p>
        </p:txBody>
      </p:sp>
      <p:sp>
        <p:nvSpPr>
          <p:cNvPr id="7" name="Блок-схема: альтернативный процесс 6"/>
          <p:cNvSpPr/>
          <p:nvPr/>
        </p:nvSpPr>
        <p:spPr>
          <a:xfrm>
            <a:off x="899592" y="2571750"/>
            <a:ext cx="3528392" cy="93610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solidFill>
                  <a:schemeClr val="bg1">
                    <a:lumMod val="10000"/>
                  </a:schemeClr>
                </a:solidFill>
                <a:latin typeface="Times New Roman" pitchFamily="18" charset="0"/>
                <a:cs typeface="Times New Roman" pitchFamily="18" charset="0"/>
              </a:rPr>
              <a:t>Задание 5. Расставить знаки препинания</a:t>
            </a:r>
            <a:endParaRPr lang="ru-RU" sz="2000" dirty="0">
              <a:solidFill>
                <a:schemeClr val="bg1">
                  <a:lumMod val="10000"/>
                </a:schemeClr>
              </a:solidFill>
              <a:latin typeface="Times New Roman" pitchFamily="18" charset="0"/>
              <a:cs typeface="Times New Roman" pitchFamily="18" charset="0"/>
            </a:endParaRPr>
          </a:p>
        </p:txBody>
      </p:sp>
      <p:sp>
        <p:nvSpPr>
          <p:cNvPr id="8" name="Блок-схема: альтернативный процесс 7"/>
          <p:cNvSpPr/>
          <p:nvPr/>
        </p:nvSpPr>
        <p:spPr>
          <a:xfrm>
            <a:off x="4716016" y="2571750"/>
            <a:ext cx="3528392" cy="93610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solidFill>
                  <a:schemeClr val="bg1">
                    <a:lumMod val="10000"/>
                  </a:schemeClr>
                </a:solidFill>
                <a:latin typeface="Times New Roman" pitchFamily="18" charset="0"/>
                <a:cs typeface="Times New Roman" pitchFamily="18" charset="0"/>
              </a:rPr>
              <a:t>Задание 7. Вставить пропущенные буквы</a:t>
            </a:r>
            <a:endParaRPr lang="ru-RU" sz="2000" dirty="0">
              <a:solidFill>
                <a:schemeClr val="bg1">
                  <a:lumMod val="10000"/>
                </a:schemeClr>
              </a:solidFill>
              <a:latin typeface="Times New Roman" pitchFamily="18" charset="0"/>
              <a:cs typeface="Times New Roman" pitchFamily="18" charset="0"/>
            </a:endParaRPr>
          </a:p>
        </p:txBody>
      </p:sp>
      <p:sp>
        <p:nvSpPr>
          <p:cNvPr id="9" name="Блок-схема: альтернативный процесс 8"/>
          <p:cNvSpPr/>
          <p:nvPr/>
        </p:nvSpPr>
        <p:spPr>
          <a:xfrm>
            <a:off x="971600" y="3939902"/>
            <a:ext cx="7272808" cy="93610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solidFill>
                  <a:schemeClr val="bg1">
                    <a:lumMod val="10000"/>
                  </a:schemeClr>
                </a:solidFill>
                <a:latin typeface="Times New Roman" pitchFamily="18" charset="0"/>
                <a:cs typeface="Times New Roman" pitchFamily="18" charset="0"/>
              </a:rPr>
              <a:t>Задания 10. </a:t>
            </a:r>
            <a:r>
              <a:rPr lang="ru-RU" sz="2000" dirty="0" smtClean="0">
                <a:ln>
                  <a:solidFill>
                    <a:schemeClr val="accent4">
                      <a:lumMod val="50000"/>
                    </a:schemeClr>
                  </a:solidFill>
                </a:ln>
                <a:solidFill>
                  <a:schemeClr val="accent6">
                    <a:lumMod val="75000"/>
                  </a:schemeClr>
                </a:solidFill>
                <a:latin typeface="Times New Roman" pitchFamily="18" charset="0"/>
                <a:cs typeface="Times New Roman" pitchFamily="18" charset="0"/>
              </a:rPr>
              <a:t>Ответить на вопросы по содержанию текста, данного для тестовой работы и написания сочинения</a:t>
            </a:r>
            <a:r>
              <a:rPr lang="ru-RU" sz="2000" dirty="0" smtClean="0">
                <a:solidFill>
                  <a:schemeClr val="accent6">
                    <a:lumMod val="75000"/>
                  </a:schemeClr>
                </a:solidFill>
                <a:latin typeface="Times New Roman" pitchFamily="18" charset="0"/>
                <a:cs typeface="Times New Roman" pitchFamily="18" charset="0"/>
              </a:rPr>
              <a:t> </a:t>
            </a:r>
            <a:endParaRPr lang="ru-RU" sz="2000"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ox(out)">
                                      <p:cBhvr>
                                        <p:cTn id="7" dur="500"/>
                                        <p:tgtEl>
                                          <p:spTgt spid="4">
                                            <p:bg/>
                                          </p:spTgt>
                                        </p:tgtEl>
                                      </p:cBhvr>
                                    </p:animEffect>
                                  </p:childTnLst>
                                </p:cTn>
                              </p:par>
                            </p:childTnLst>
                          </p:cTn>
                        </p:par>
                        <p:par>
                          <p:cTn id="8" fill="hold">
                            <p:stCondLst>
                              <p:cond delay="500"/>
                            </p:stCondLst>
                            <p:childTnLst>
                              <p:par>
                                <p:cTn id="9" presetID="4" presetClass="entr" presetSubtype="32" fill="hold" grpId="0" nodeType="afterEffect">
                                  <p:stCondLst>
                                    <p:cond delay="0"/>
                                  </p:stCondLst>
                                  <p:iterate type="lt">
                                    <p:tmPct val="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ox(ou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755576" y="339502"/>
            <a:ext cx="7272808" cy="93610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solidFill>
                  <a:schemeClr val="bg1">
                    <a:lumMod val="10000"/>
                  </a:schemeClr>
                </a:solidFill>
                <a:latin typeface="Times New Roman" pitchFamily="18" charset="0"/>
                <a:cs typeface="Times New Roman" pitchFamily="18" charset="0"/>
              </a:rPr>
              <a:t>Задания 11. </a:t>
            </a:r>
            <a:r>
              <a:rPr lang="ru-RU" sz="2000" dirty="0" smtClean="0">
                <a:ln>
                  <a:solidFill>
                    <a:schemeClr val="accent4">
                      <a:lumMod val="50000"/>
                    </a:schemeClr>
                  </a:solidFill>
                </a:ln>
                <a:solidFill>
                  <a:schemeClr val="accent6">
                    <a:lumMod val="75000"/>
                  </a:schemeClr>
                </a:solidFill>
                <a:latin typeface="Times New Roman" pitchFamily="18" charset="0"/>
                <a:cs typeface="Times New Roman" pitchFamily="18" charset="0"/>
              </a:rPr>
              <a:t>Проанализировать предложения и найти в нескольких из них требуемое средство выразительности </a:t>
            </a:r>
            <a:endParaRPr lang="ru-RU" sz="2000" dirty="0">
              <a:solidFill>
                <a:schemeClr val="accent6">
                  <a:lumMod val="75000"/>
                </a:schemeClr>
              </a:solidFill>
              <a:latin typeface="Times New Roman" pitchFamily="18" charset="0"/>
              <a:cs typeface="Times New Roman" pitchFamily="18" charset="0"/>
            </a:endParaRPr>
          </a:p>
        </p:txBody>
      </p:sp>
      <p:sp>
        <p:nvSpPr>
          <p:cNvPr id="5" name="Блок-схема: альтернативный процесс 4"/>
          <p:cNvSpPr/>
          <p:nvPr/>
        </p:nvSpPr>
        <p:spPr>
          <a:xfrm>
            <a:off x="827584" y="1707654"/>
            <a:ext cx="7272808" cy="93610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solidFill>
                  <a:schemeClr val="bg1">
                    <a:lumMod val="10000"/>
                  </a:schemeClr>
                </a:solidFill>
                <a:latin typeface="Times New Roman" pitchFamily="18" charset="0"/>
                <a:cs typeface="Times New Roman" pitchFamily="18" charset="0"/>
              </a:rPr>
              <a:t>Задания 12. </a:t>
            </a:r>
            <a:r>
              <a:rPr lang="ru-RU" sz="2000" dirty="0" smtClean="0">
                <a:ln>
                  <a:solidFill>
                    <a:schemeClr val="accent4">
                      <a:lumMod val="50000"/>
                    </a:schemeClr>
                  </a:solidFill>
                </a:ln>
                <a:solidFill>
                  <a:srgbClr val="002060"/>
                </a:solidFill>
                <a:latin typeface="Times New Roman" pitchFamily="18" charset="0"/>
                <a:cs typeface="Times New Roman" pitchFamily="18" charset="0"/>
              </a:rPr>
              <a:t>Найти слово с нужным лексическим значением, выписать синоним/антоним из текста к указанному слову</a:t>
            </a:r>
            <a:endParaRPr lang="ru-RU" sz="2000" dirty="0">
              <a:solidFill>
                <a:schemeClr val="accent6">
                  <a:lumMod val="75000"/>
                </a:schemeClr>
              </a:solidFill>
              <a:latin typeface="Times New Roman" pitchFamily="18" charset="0"/>
              <a:cs typeface="Times New Roman" pitchFamily="18" charset="0"/>
            </a:endParaRPr>
          </a:p>
        </p:txBody>
      </p:sp>
      <p:sp>
        <p:nvSpPr>
          <p:cNvPr id="6" name="Блок-схема: альтернативный процесс 5"/>
          <p:cNvSpPr/>
          <p:nvPr/>
        </p:nvSpPr>
        <p:spPr>
          <a:xfrm>
            <a:off x="827584" y="3075806"/>
            <a:ext cx="7272808" cy="93610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solidFill>
                  <a:schemeClr val="bg1">
                    <a:lumMod val="10000"/>
                  </a:schemeClr>
                </a:solidFill>
                <a:latin typeface="Times New Roman" pitchFamily="18" charset="0"/>
                <a:cs typeface="Times New Roman" pitchFamily="18" charset="0"/>
              </a:rPr>
              <a:t>Задания 13. </a:t>
            </a:r>
            <a:r>
              <a:rPr lang="ru-RU" sz="2000" dirty="0" smtClean="0">
                <a:ln>
                  <a:solidFill>
                    <a:schemeClr val="accent4">
                      <a:lumMod val="50000"/>
                    </a:schemeClr>
                  </a:solidFill>
                </a:ln>
                <a:solidFill>
                  <a:schemeClr val="accent6">
                    <a:lumMod val="75000"/>
                  </a:schemeClr>
                </a:solidFill>
                <a:latin typeface="Times New Roman" pitchFamily="18" charset="0"/>
                <a:cs typeface="Times New Roman" pitchFamily="18" charset="0"/>
              </a:rPr>
              <a:t>Написать сочинение-рассуждение по прочитанному тексту.</a:t>
            </a:r>
            <a:endParaRPr lang="ru-RU" sz="2000"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0"/>
            <a:ext cx="6479659" cy="70788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ru-RU" sz="4000" dirty="0" smtClean="0">
                <a:solidFill>
                  <a:schemeClr val="bg1">
                    <a:lumMod val="25000"/>
                  </a:schemeClr>
                </a:solidFill>
                <a:latin typeface="Times New Roman" pitchFamily="18" charset="0"/>
                <a:cs typeface="Times New Roman" pitchFamily="18" charset="0"/>
              </a:rPr>
              <a:t>Приёмы </a:t>
            </a:r>
            <a:r>
              <a:rPr lang="ru-RU" sz="4000" dirty="0" smtClean="0">
                <a:solidFill>
                  <a:schemeClr val="bg1">
                    <a:lumMod val="25000"/>
                  </a:schemeClr>
                </a:solidFill>
                <a:latin typeface="Times New Roman" pitchFamily="18" charset="0"/>
                <a:cs typeface="Times New Roman" pitchFamily="18" charset="0"/>
              </a:rPr>
              <a:t>смыслового </a:t>
            </a:r>
            <a:r>
              <a:rPr lang="ru-RU" sz="4000" dirty="0" smtClean="0">
                <a:solidFill>
                  <a:schemeClr val="bg1">
                    <a:lumMod val="25000"/>
                  </a:schemeClr>
                </a:solidFill>
                <a:latin typeface="Times New Roman" pitchFamily="18" charset="0"/>
                <a:cs typeface="Times New Roman" pitchFamily="18" charset="0"/>
              </a:rPr>
              <a:t>чтения:</a:t>
            </a:r>
            <a:endParaRPr lang="ru-RU" sz="4000" dirty="0">
              <a:solidFill>
                <a:schemeClr val="bg1">
                  <a:lumMod val="25000"/>
                </a:schemeClr>
              </a:solidFill>
              <a:latin typeface="Times New Roman" pitchFamily="18" charset="0"/>
              <a:cs typeface="Times New Roman" pitchFamily="18" charset="0"/>
            </a:endParaRPr>
          </a:p>
        </p:txBody>
      </p:sp>
      <p:sp>
        <p:nvSpPr>
          <p:cNvPr id="5" name="Прямоугольник 4"/>
          <p:cNvSpPr/>
          <p:nvPr/>
        </p:nvSpPr>
        <p:spPr>
          <a:xfrm>
            <a:off x="323528" y="843558"/>
            <a:ext cx="8568952" cy="424731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buFont typeface="Wingdings" pitchFamily="2" charset="2"/>
              <a:buChar char="Ø"/>
            </a:pPr>
            <a:r>
              <a:rPr lang="ru-RU" sz="1800" dirty="0" smtClean="0">
                <a:solidFill>
                  <a:schemeClr val="bg1">
                    <a:lumMod val="25000"/>
                  </a:schemeClr>
                </a:solidFill>
                <a:latin typeface="Times New Roman" pitchFamily="18" charset="0"/>
                <a:cs typeface="Times New Roman" pitchFamily="18" charset="0"/>
              </a:rPr>
              <a:t> чтение </a:t>
            </a:r>
            <a:r>
              <a:rPr lang="ru-RU" sz="1800" dirty="0" smtClean="0">
                <a:solidFill>
                  <a:schemeClr val="bg1">
                    <a:lumMod val="25000"/>
                  </a:schemeClr>
                </a:solidFill>
                <a:latin typeface="Times New Roman" pitchFamily="18" charset="0"/>
                <a:cs typeface="Times New Roman" pitchFamily="18" charset="0"/>
              </a:rPr>
              <a:t>текста по цепочке; </a:t>
            </a:r>
            <a:endParaRPr lang="ru-RU" sz="1800" dirty="0" smtClean="0">
              <a:solidFill>
                <a:schemeClr val="bg1">
                  <a:lumMod val="25000"/>
                </a:schemeClr>
              </a:solidFill>
              <a:latin typeface="Times New Roman" pitchFamily="18" charset="0"/>
              <a:cs typeface="Times New Roman" pitchFamily="18" charset="0"/>
            </a:endParaRPr>
          </a:p>
          <a:p>
            <a:pPr algn="just">
              <a:lnSpc>
                <a:spcPct val="150000"/>
              </a:lnSpc>
              <a:buFont typeface="Wingdings" pitchFamily="2" charset="2"/>
              <a:buChar char="Ø"/>
            </a:pPr>
            <a:r>
              <a:rPr lang="ru-RU" sz="1800" dirty="0" smtClean="0">
                <a:solidFill>
                  <a:schemeClr val="bg1">
                    <a:lumMod val="25000"/>
                  </a:schemeClr>
                </a:solidFill>
                <a:latin typeface="Times New Roman" pitchFamily="18" charset="0"/>
                <a:cs typeface="Times New Roman" pitchFamily="18" charset="0"/>
              </a:rPr>
              <a:t>чтение </a:t>
            </a:r>
            <a:r>
              <a:rPr lang="ru-RU" sz="1800" dirty="0" smtClean="0">
                <a:solidFill>
                  <a:schemeClr val="bg1">
                    <a:lumMod val="25000"/>
                  </a:schemeClr>
                </a:solidFill>
                <a:latin typeface="Times New Roman" pitchFamily="18" charset="0"/>
                <a:cs typeface="Times New Roman" pitchFamily="18" charset="0"/>
              </a:rPr>
              <a:t>текста «про себя»; </a:t>
            </a:r>
            <a:endParaRPr lang="ru-RU" sz="1800" dirty="0" smtClean="0">
              <a:solidFill>
                <a:schemeClr val="bg1">
                  <a:lumMod val="25000"/>
                </a:schemeClr>
              </a:solidFill>
              <a:latin typeface="Times New Roman" pitchFamily="18" charset="0"/>
              <a:cs typeface="Times New Roman" pitchFamily="18" charset="0"/>
            </a:endParaRPr>
          </a:p>
          <a:p>
            <a:pPr algn="just">
              <a:lnSpc>
                <a:spcPct val="150000"/>
              </a:lnSpc>
              <a:buFont typeface="Wingdings" pitchFamily="2" charset="2"/>
              <a:buChar char="Ø"/>
            </a:pPr>
            <a:r>
              <a:rPr lang="ru-RU" sz="1800" dirty="0" smtClean="0">
                <a:solidFill>
                  <a:schemeClr val="bg1">
                    <a:lumMod val="25000"/>
                  </a:schemeClr>
                </a:solidFill>
                <a:latin typeface="Times New Roman" pitchFamily="18" charset="0"/>
                <a:cs typeface="Times New Roman" pitchFamily="18" charset="0"/>
              </a:rPr>
              <a:t>работа </a:t>
            </a:r>
            <a:r>
              <a:rPr lang="ru-RU" sz="1800" dirty="0" smtClean="0">
                <a:solidFill>
                  <a:schemeClr val="bg1">
                    <a:lumMod val="25000"/>
                  </a:schemeClr>
                </a:solidFill>
                <a:latin typeface="Times New Roman" pitchFamily="18" charset="0"/>
                <a:cs typeface="Times New Roman" pitchFamily="18" charset="0"/>
              </a:rPr>
              <a:t>с </a:t>
            </a:r>
            <a:r>
              <a:rPr lang="ru-RU" sz="1800" dirty="0" err="1" smtClean="0">
                <a:solidFill>
                  <a:schemeClr val="bg1">
                    <a:lumMod val="25000"/>
                  </a:schemeClr>
                </a:solidFill>
                <a:latin typeface="Times New Roman" pitchFamily="18" charset="0"/>
                <a:cs typeface="Times New Roman" pitchFamily="18" charset="0"/>
              </a:rPr>
              <a:t>фактологическим</a:t>
            </a:r>
            <a:r>
              <a:rPr lang="ru-RU" sz="1800" dirty="0" smtClean="0">
                <a:solidFill>
                  <a:schemeClr val="bg1">
                    <a:lumMod val="25000"/>
                  </a:schemeClr>
                </a:solidFill>
                <a:latin typeface="Times New Roman" pitchFamily="18" charset="0"/>
                <a:cs typeface="Times New Roman" pitchFamily="18" charset="0"/>
              </a:rPr>
              <a:t> материалом (выписать героев, указать их роли, место действия); </a:t>
            </a:r>
            <a:endParaRPr lang="ru-RU" sz="1800" dirty="0" smtClean="0">
              <a:solidFill>
                <a:schemeClr val="bg1">
                  <a:lumMod val="25000"/>
                </a:schemeClr>
              </a:solidFill>
              <a:latin typeface="Times New Roman" pitchFamily="18" charset="0"/>
              <a:cs typeface="Times New Roman" pitchFamily="18" charset="0"/>
            </a:endParaRPr>
          </a:p>
          <a:p>
            <a:pPr algn="just">
              <a:lnSpc>
                <a:spcPct val="150000"/>
              </a:lnSpc>
              <a:buFont typeface="Wingdings" pitchFamily="2" charset="2"/>
              <a:buChar char="Ø"/>
            </a:pPr>
            <a:r>
              <a:rPr lang="ru-RU" sz="1800" dirty="0" smtClean="0">
                <a:solidFill>
                  <a:schemeClr val="bg1">
                    <a:lumMod val="25000"/>
                  </a:schemeClr>
                </a:solidFill>
                <a:latin typeface="Times New Roman" pitchFamily="18" charset="0"/>
                <a:cs typeface="Times New Roman" pitchFamily="18" charset="0"/>
              </a:rPr>
              <a:t>определение </a:t>
            </a:r>
            <a:r>
              <a:rPr lang="ru-RU" sz="1800" dirty="0" smtClean="0">
                <a:solidFill>
                  <a:schemeClr val="bg1">
                    <a:lumMod val="25000"/>
                  </a:schemeClr>
                </a:solidFill>
                <a:latin typeface="Times New Roman" pitchFamily="18" charset="0"/>
                <a:cs typeface="Times New Roman" pitchFamily="18" charset="0"/>
              </a:rPr>
              <a:t>темы текста; </a:t>
            </a:r>
            <a:endParaRPr lang="ru-RU" sz="1800" dirty="0" smtClean="0">
              <a:solidFill>
                <a:schemeClr val="bg1">
                  <a:lumMod val="25000"/>
                </a:schemeClr>
              </a:solidFill>
              <a:latin typeface="Times New Roman" pitchFamily="18" charset="0"/>
              <a:cs typeface="Times New Roman" pitchFamily="18" charset="0"/>
            </a:endParaRPr>
          </a:p>
          <a:p>
            <a:pPr algn="just">
              <a:lnSpc>
                <a:spcPct val="150000"/>
              </a:lnSpc>
              <a:buFont typeface="Wingdings" pitchFamily="2" charset="2"/>
              <a:buChar char="Ø"/>
            </a:pPr>
            <a:r>
              <a:rPr lang="ru-RU" sz="1800" dirty="0" smtClean="0">
                <a:solidFill>
                  <a:schemeClr val="bg1">
                    <a:lumMod val="25000"/>
                  </a:schemeClr>
                </a:solidFill>
                <a:latin typeface="Times New Roman" pitchFamily="18" charset="0"/>
                <a:cs typeface="Times New Roman" pitchFamily="18" charset="0"/>
              </a:rPr>
              <a:t>пересказ </a:t>
            </a:r>
            <a:r>
              <a:rPr lang="ru-RU" sz="1800" dirty="0" smtClean="0">
                <a:solidFill>
                  <a:schemeClr val="bg1">
                    <a:lumMod val="25000"/>
                  </a:schemeClr>
                </a:solidFill>
                <a:latin typeface="Times New Roman" pitchFamily="18" charset="0"/>
                <a:cs typeface="Times New Roman" pitchFamily="18" charset="0"/>
              </a:rPr>
              <a:t>текста; </a:t>
            </a:r>
            <a:endParaRPr lang="ru-RU" sz="1800" dirty="0" smtClean="0">
              <a:solidFill>
                <a:schemeClr val="bg1">
                  <a:lumMod val="25000"/>
                </a:schemeClr>
              </a:solidFill>
              <a:latin typeface="Times New Roman" pitchFamily="18" charset="0"/>
              <a:cs typeface="Times New Roman" pitchFamily="18" charset="0"/>
            </a:endParaRPr>
          </a:p>
          <a:p>
            <a:pPr algn="just">
              <a:lnSpc>
                <a:spcPct val="150000"/>
              </a:lnSpc>
              <a:buFont typeface="Wingdings" pitchFamily="2" charset="2"/>
              <a:buChar char="Ø"/>
            </a:pPr>
            <a:r>
              <a:rPr lang="ru-RU" sz="1800" dirty="0" smtClean="0">
                <a:solidFill>
                  <a:schemeClr val="bg1">
                    <a:lumMod val="25000"/>
                  </a:schemeClr>
                </a:solidFill>
                <a:latin typeface="Times New Roman" pitchFamily="18" charset="0"/>
                <a:cs typeface="Times New Roman" pitchFamily="18" charset="0"/>
              </a:rPr>
              <a:t>выполнение </a:t>
            </a:r>
            <a:r>
              <a:rPr lang="ru-RU" sz="1800" dirty="0" smtClean="0">
                <a:solidFill>
                  <a:schemeClr val="bg1">
                    <a:lumMod val="25000"/>
                  </a:schemeClr>
                </a:solidFill>
                <a:latin typeface="Times New Roman" pitchFamily="18" charset="0"/>
                <a:cs typeface="Times New Roman" pitchFamily="18" charset="0"/>
              </a:rPr>
              <a:t>задания </a:t>
            </a:r>
            <a:r>
              <a:rPr lang="ru-RU" sz="1800" dirty="0" smtClean="0">
                <a:solidFill>
                  <a:schemeClr val="bg1">
                    <a:lumMod val="25000"/>
                  </a:schemeClr>
                </a:solidFill>
                <a:latin typeface="Times New Roman" pitchFamily="18" charset="0"/>
                <a:cs typeface="Times New Roman" pitchFamily="18" charset="0"/>
              </a:rPr>
              <a:t>10, </a:t>
            </a:r>
            <a:r>
              <a:rPr lang="ru-RU" sz="1800" dirty="0" smtClean="0">
                <a:solidFill>
                  <a:schemeClr val="bg1">
                    <a:lumMod val="25000"/>
                  </a:schemeClr>
                </a:solidFill>
                <a:latin typeface="Times New Roman" pitchFamily="18" charset="0"/>
                <a:cs typeface="Times New Roman" pitchFamily="18" charset="0"/>
              </a:rPr>
              <a:t>содержащего «подсказки» и задания </a:t>
            </a:r>
            <a:r>
              <a:rPr lang="ru-RU" sz="1800" dirty="0" smtClean="0">
                <a:solidFill>
                  <a:schemeClr val="bg1">
                    <a:lumMod val="25000"/>
                  </a:schemeClr>
                </a:solidFill>
                <a:latin typeface="Times New Roman" pitchFamily="18" charset="0"/>
                <a:cs typeface="Times New Roman" pitchFamily="18" charset="0"/>
              </a:rPr>
              <a:t>11, </a:t>
            </a:r>
            <a:r>
              <a:rPr lang="ru-RU" sz="1800" dirty="0" smtClean="0">
                <a:solidFill>
                  <a:schemeClr val="bg1">
                    <a:lumMod val="25000"/>
                  </a:schemeClr>
                </a:solidFill>
                <a:latin typeface="Times New Roman" pitchFamily="18" charset="0"/>
                <a:cs typeface="Times New Roman" pitchFamily="18" charset="0"/>
              </a:rPr>
              <a:t>направленного на поиск изобразительно-выразительных </a:t>
            </a:r>
            <a:r>
              <a:rPr lang="ru-RU" sz="1800" dirty="0" smtClean="0">
                <a:solidFill>
                  <a:schemeClr val="bg1">
                    <a:lumMod val="25000"/>
                  </a:schemeClr>
                </a:solidFill>
                <a:latin typeface="Times New Roman" pitchFamily="18" charset="0"/>
                <a:cs typeface="Times New Roman" pitchFamily="18" charset="0"/>
              </a:rPr>
              <a:t>средств; </a:t>
            </a:r>
          </a:p>
          <a:p>
            <a:pPr algn="just">
              <a:lnSpc>
                <a:spcPct val="150000"/>
              </a:lnSpc>
              <a:buFont typeface="Wingdings" pitchFamily="2" charset="2"/>
              <a:buChar char="Ø"/>
            </a:pPr>
            <a:r>
              <a:rPr lang="ru-RU" sz="1800" dirty="0" smtClean="0">
                <a:solidFill>
                  <a:schemeClr val="bg1">
                    <a:lumMod val="25000"/>
                  </a:schemeClr>
                </a:solidFill>
                <a:latin typeface="Times New Roman" pitchFamily="18" charset="0"/>
                <a:cs typeface="Times New Roman" pitchFamily="18" charset="0"/>
              </a:rPr>
              <a:t>«</a:t>
            </a:r>
            <a:r>
              <a:rPr lang="ru-RU" sz="1800" dirty="0" smtClean="0">
                <a:solidFill>
                  <a:schemeClr val="bg1">
                    <a:lumMod val="25000"/>
                  </a:schemeClr>
                </a:solidFill>
                <a:latin typeface="Times New Roman" pitchFamily="18" charset="0"/>
                <a:cs typeface="Times New Roman" pitchFamily="18" charset="0"/>
              </a:rPr>
              <a:t>обмен вопросами</a:t>
            </a:r>
            <a:r>
              <a:rPr lang="ru-RU" sz="1800" dirty="0" smtClean="0">
                <a:solidFill>
                  <a:schemeClr val="bg1">
                    <a:lumMod val="25000"/>
                  </a:schemeClr>
                </a:solidFill>
                <a:latin typeface="Times New Roman" pitchFamily="18" charset="0"/>
                <a:cs typeface="Times New Roman" pitchFamily="18" charset="0"/>
              </a:rPr>
              <a:t>» (</a:t>
            </a:r>
            <a:r>
              <a:rPr lang="ru-RU" sz="1800" dirty="0" smtClean="0">
                <a:solidFill>
                  <a:schemeClr val="bg1">
                    <a:lumMod val="25000"/>
                  </a:schemeClr>
                </a:solidFill>
                <a:latin typeface="Times New Roman" pitchFamily="18" charset="0"/>
                <a:cs typeface="Times New Roman" pitchFamily="18" charset="0"/>
              </a:rPr>
              <a:t>помогает лучше проанализировать текст, увидеть детали); </a:t>
            </a:r>
            <a:endParaRPr lang="ru-RU" sz="1800" dirty="0" smtClean="0">
              <a:solidFill>
                <a:schemeClr val="bg1">
                  <a:lumMod val="25000"/>
                </a:schemeClr>
              </a:solidFill>
              <a:latin typeface="Times New Roman" pitchFamily="18" charset="0"/>
              <a:cs typeface="Times New Roman" pitchFamily="18" charset="0"/>
            </a:endParaRPr>
          </a:p>
          <a:p>
            <a:pPr algn="just">
              <a:lnSpc>
                <a:spcPct val="150000"/>
              </a:lnSpc>
              <a:buFont typeface="Wingdings" pitchFamily="2" charset="2"/>
              <a:buChar char="Ø"/>
            </a:pPr>
            <a:r>
              <a:rPr lang="ru-RU" sz="1800" dirty="0" smtClean="0">
                <a:solidFill>
                  <a:schemeClr val="bg1">
                    <a:lumMod val="25000"/>
                  </a:schemeClr>
                </a:solidFill>
                <a:latin typeface="Times New Roman" pitchFamily="18" charset="0"/>
                <a:cs typeface="Times New Roman" pitchFamily="18" charset="0"/>
              </a:rPr>
              <a:t>определение </a:t>
            </a:r>
            <a:r>
              <a:rPr lang="ru-RU" sz="1800" dirty="0" smtClean="0">
                <a:solidFill>
                  <a:schemeClr val="bg1">
                    <a:lumMod val="25000"/>
                  </a:schemeClr>
                </a:solidFill>
                <a:latin typeface="Times New Roman" pitchFamily="18" charset="0"/>
                <a:cs typeface="Times New Roman" pitchFamily="18" charset="0"/>
              </a:rPr>
              <a:t>идеи текста. </a:t>
            </a:r>
            <a:endParaRPr lang="ru-RU" sz="1800" dirty="0">
              <a:solidFill>
                <a:schemeClr val="bg1">
                  <a:lumMod val="25000"/>
                </a:schemeClr>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51520" y="152023"/>
            <a:ext cx="82444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Приём «Опорный конспект</a:t>
            </a:r>
            <a:r>
              <a:rPr kumimoji="0" lang="ru-RU" sz="20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a:t>
            </a:r>
            <a:endParaRPr kumimoji="0" lang="ru-RU" sz="20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p:txBody>
      </p:sp>
      <p:pic>
        <p:nvPicPr>
          <p:cNvPr id="5" name="Рисунок 4"/>
          <p:cNvPicPr/>
          <p:nvPr/>
        </p:nvPicPr>
        <p:blipFill rotWithShape="1">
          <a:blip r:embed="rId2"/>
          <a:srcRect l="34359" t="30769" r="25898" b="26837"/>
          <a:stretch/>
        </p:blipFill>
        <p:spPr bwMode="auto">
          <a:xfrm>
            <a:off x="1043608" y="915566"/>
            <a:ext cx="6912768" cy="3960440"/>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7" name="Google Shape;1822;p67"/>
          <p:cNvPicPr preferRelativeResize="0"/>
          <p:nvPr/>
        </p:nvPicPr>
        <p:blipFill rotWithShape="1">
          <a:blip r:embed="rId3">
            <a:alphaModFix/>
          </a:blip>
          <a:srcRect t="-1616" r="12380" b="14264"/>
          <a:stretch/>
        </p:blipFill>
        <p:spPr>
          <a:xfrm>
            <a:off x="6516216" y="2211710"/>
            <a:ext cx="2338198" cy="2597576"/>
          </a:xfrm>
          <a:prstGeom prst="rect">
            <a:avLst/>
          </a:prstGeom>
          <a:noFill/>
          <a:ln>
            <a:noFill/>
          </a:ln>
        </p:spPr>
      </p:pic>
      <p:sp>
        <p:nvSpPr>
          <p:cNvPr id="8" name="Прямоугольник 7"/>
          <p:cNvSpPr/>
          <p:nvPr/>
        </p:nvSpPr>
        <p:spPr>
          <a:xfrm>
            <a:off x="251520" y="123478"/>
            <a:ext cx="7776864" cy="2308324"/>
          </a:xfrm>
          <a:prstGeom prst="rect">
            <a:avLst/>
          </a:prstGeom>
        </p:spPr>
        <p:txBody>
          <a:bodyPr wrap="square">
            <a:spAutoFit/>
          </a:bodyPr>
          <a:lstStyle/>
          <a:p>
            <a:pPr algn="just">
              <a:lnSpc>
                <a:spcPct val="150000"/>
              </a:lnSpc>
            </a:pPr>
            <a:r>
              <a:rPr lang="ru-RU" sz="2400" dirty="0" smtClean="0">
                <a:solidFill>
                  <a:schemeClr val="bg1">
                    <a:lumMod val="10000"/>
                  </a:schemeClr>
                </a:solidFill>
                <a:latin typeface="Times New Roman" pitchFamily="18" charset="0"/>
                <a:cs typeface="Times New Roman" pitchFamily="18" charset="0"/>
              </a:rPr>
              <a:t>Под </a:t>
            </a:r>
            <a:r>
              <a:rPr lang="ru-RU" sz="2400" b="1" i="1" dirty="0" smtClean="0">
                <a:solidFill>
                  <a:schemeClr val="bg1">
                    <a:lumMod val="10000"/>
                  </a:schemeClr>
                </a:solidFill>
                <a:latin typeface="Times New Roman" pitchFamily="18" charset="0"/>
                <a:cs typeface="Times New Roman" pitchFamily="18" charset="0"/>
              </a:rPr>
              <a:t>функциональной грамотностью </a:t>
            </a:r>
            <a:r>
              <a:rPr lang="ru-RU" sz="2400" dirty="0" smtClean="0">
                <a:solidFill>
                  <a:schemeClr val="bg1">
                    <a:lumMod val="10000"/>
                  </a:schemeClr>
                </a:solidFill>
                <a:latin typeface="Times New Roman" pitchFamily="18" charset="0"/>
                <a:cs typeface="Times New Roman" pitchFamily="18" charset="0"/>
              </a:rPr>
              <a:t>понимается способность учащегося свободно использовать навыки </a:t>
            </a:r>
            <a:r>
              <a:rPr lang="ru-RU" sz="2400" b="1" dirty="0" smtClean="0">
                <a:solidFill>
                  <a:schemeClr val="bg1">
                    <a:lumMod val="10000"/>
                  </a:schemeClr>
                </a:solidFill>
                <a:latin typeface="Times New Roman" pitchFamily="18" charset="0"/>
                <a:cs typeface="Times New Roman" pitchFamily="18" charset="0"/>
              </a:rPr>
              <a:t>чтения</a:t>
            </a:r>
            <a:r>
              <a:rPr lang="ru-RU" sz="2400" dirty="0" smtClean="0">
                <a:solidFill>
                  <a:schemeClr val="bg1">
                    <a:lumMod val="10000"/>
                  </a:schemeClr>
                </a:solidFill>
                <a:latin typeface="Times New Roman" pitchFamily="18" charset="0"/>
                <a:cs typeface="Times New Roman" pitchFamily="18" charset="0"/>
              </a:rPr>
              <a:t> и </a:t>
            </a:r>
            <a:r>
              <a:rPr lang="ru-RU" sz="2400" b="1" dirty="0" smtClean="0">
                <a:solidFill>
                  <a:schemeClr val="bg1">
                    <a:lumMod val="10000"/>
                  </a:schemeClr>
                </a:solidFill>
                <a:latin typeface="Times New Roman" pitchFamily="18" charset="0"/>
                <a:cs typeface="Times New Roman" pitchFamily="18" charset="0"/>
              </a:rPr>
              <a:t>письма</a:t>
            </a:r>
            <a:r>
              <a:rPr lang="ru-RU" sz="2400" dirty="0" smtClean="0">
                <a:solidFill>
                  <a:schemeClr val="bg1">
                    <a:lumMod val="10000"/>
                  </a:schemeClr>
                </a:solidFill>
                <a:latin typeface="Times New Roman" pitchFamily="18" charset="0"/>
                <a:cs typeface="Times New Roman" pitchFamily="18" charset="0"/>
              </a:rPr>
              <a:t> в целях получения информации из текста (понимания, сжатия, преобразования и т.д.)</a:t>
            </a:r>
            <a:endParaRPr lang="ru-RU" sz="2400" dirty="0">
              <a:solidFill>
                <a:schemeClr val="bg1">
                  <a:lumMod val="10000"/>
                </a:schemeClr>
              </a:solidFill>
              <a:latin typeface="Times New Roman" pitchFamily="18" charset="0"/>
              <a:cs typeface="Times New Roman" pitchFamily="18" charset="0"/>
            </a:endParaRPr>
          </a:p>
        </p:txBody>
      </p:sp>
      <p:sp>
        <p:nvSpPr>
          <p:cNvPr id="11" name="Скругленный прямоугольник 10"/>
          <p:cNvSpPr/>
          <p:nvPr/>
        </p:nvSpPr>
        <p:spPr>
          <a:xfrm>
            <a:off x="467544" y="2715766"/>
            <a:ext cx="6048672" cy="223224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pPr>
            <a:r>
              <a:rPr lang="ru-RU" sz="2400" dirty="0" smtClean="0">
                <a:solidFill>
                  <a:schemeClr val="bg1"/>
                </a:solidFill>
                <a:latin typeface="Times New Roman" pitchFamily="18" charset="0"/>
                <a:cs typeface="Times New Roman" pitchFamily="18" charset="0"/>
              </a:rPr>
              <a:t>Поэтому главная </a:t>
            </a:r>
            <a:r>
              <a:rPr lang="ru-RU" sz="2400" dirty="0" smtClean="0">
                <a:solidFill>
                  <a:srgbClr val="002060"/>
                </a:solidFill>
                <a:latin typeface="Times New Roman" pitchFamily="18" charset="0"/>
                <a:cs typeface="Times New Roman" pitchFamily="18" charset="0"/>
              </a:rPr>
              <a:t>цель</a:t>
            </a:r>
            <a:r>
              <a:rPr lang="ru-RU" sz="2400" dirty="0" smtClean="0">
                <a:solidFill>
                  <a:schemeClr val="bg1"/>
                </a:solidFill>
                <a:latin typeface="Times New Roman" pitchFamily="18" charset="0"/>
                <a:cs typeface="Times New Roman" pitchFamily="18" charset="0"/>
              </a:rPr>
              <a:t> учителя  - обучить детей стратегиям </a:t>
            </a:r>
            <a:r>
              <a:rPr lang="ru-RU" sz="2400" dirty="0" smtClean="0">
                <a:solidFill>
                  <a:srgbClr val="002060"/>
                </a:solidFill>
                <a:latin typeface="Times New Roman" pitchFamily="18" charset="0"/>
                <a:cs typeface="Times New Roman" pitchFamily="18" charset="0"/>
              </a:rPr>
              <a:t>смыслового чтения</a:t>
            </a:r>
            <a:r>
              <a:rPr lang="ru-RU" sz="2400" dirty="0" smtClean="0">
                <a:solidFill>
                  <a:srgbClr val="FF0000"/>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для качественной подготовки к ГИА</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12" name="Выгнутая влево стрелка 11"/>
          <p:cNvSpPr/>
          <p:nvPr/>
        </p:nvSpPr>
        <p:spPr>
          <a:xfrm>
            <a:off x="0" y="2283718"/>
            <a:ext cx="360040"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907704" y="267494"/>
            <a:ext cx="551304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Прием «Лови ошибку»</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p:cNvPicPr/>
          <p:nvPr/>
        </p:nvPicPr>
        <p:blipFill rotWithShape="1">
          <a:blip r:embed="rId2"/>
          <a:srcRect l="35128" t="51510" r="26923" b="34131"/>
          <a:stretch/>
        </p:blipFill>
        <p:spPr bwMode="auto">
          <a:xfrm>
            <a:off x="395536" y="1203598"/>
            <a:ext cx="8568952" cy="2448272"/>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653573" y="-63788"/>
            <a:ext cx="583685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Прием «Реставрация текста»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p:cNvPicPr/>
          <p:nvPr/>
        </p:nvPicPr>
        <p:blipFill rotWithShape="1">
          <a:blip r:embed="rId2"/>
          <a:srcRect l="30641" t="35328" r="25512" b="19543"/>
          <a:stretch/>
        </p:blipFill>
        <p:spPr bwMode="auto">
          <a:xfrm>
            <a:off x="611560" y="555526"/>
            <a:ext cx="7920880" cy="4587974"/>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778607" y="-63788"/>
            <a:ext cx="558678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Приём «Диктант значений» </a:t>
            </a:r>
            <a:endParaRPr kumimoji="0" lang="ru-RU"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9938" name="Rectangle 2"/>
          <p:cNvSpPr>
            <a:spLocks noChangeArrowheads="1"/>
          </p:cNvSpPr>
          <p:nvPr/>
        </p:nvSpPr>
        <p:spPr bwMode="auto">
          <a:xfrm>
            <a:off x="467544" y="555526"/>
            <a:ext cx="8424936" cy="419198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bg1">
                    <a:lumMod val="25000"/>
                  </a:schemeClr>
                </a:solidFill>
                <a:effectLst/>
                <a:latin typeface="Times New Roman" pitchFamily="18" charset="0"/>
                <a:ea typeface="Calibri" pitchFamily="34" charset="0"/>
                <a:cs typeface="Times New Roman" pitchFamily="18" charset="0"/>
              </a:rPr>
              <a:t>1. Вид тропа: образное определение, подчеркивающее какое-либо свойство предмета или явления, обладающее особой художественной выразительностью. (эпитет) </a:t>
            </a:r>
            <a:endParaRPr kumimoji="0" lang="ru-RU" sz="2000" b="0" i="0" u="none" strike="noStrike" cap="none" normalizeH="0" baseline="0" dirty="0" smtClean="0">
              <a:ln>
                <a:noFill/>
              </a:ln>
              <a:solidFill>
                <a:schemeClr val="bg1">
                  <a:lumMod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bg1">
                    <a:lumMod val="25000"/>
                  </a:schemeClr>
                </a:solidFill>
                <a:effectLst/>
                <a:latin typeface="Times New Roman" pitchFamily="18" charset="0"/>
                <a:ea typeface="Calibri" pitchFamily="34" charset="0"/>
                <a:cs typeface="Times New Roman" pitchFamily="18" charset="0"/>
              </a:rPr>
              <a:t>2. Перенос названия с одного предмета или явления действительности на другой на основе их сходства в каком-либо отношении или по контрасту. (метафора) </a:t>
            </a:r>
            <a:endParaRPr kumimoji="0" lang="ru-RU" sz="2000" b="0" i="0" u="none" strike="noStrike" cap="none" normalizeH="0" baseline="0" dirty="0" smtClean="0">
              <a:ln>
                <a:noFill/>
              </a:ln>
              <a:solidFill>
                <a:schemeClr val="bg1">
                  <a:lumMod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bg1">
                    <a:lumMod val="25000"/>
                  </a:schemeClr>
                </a:solidFill>
                <a:effectLst/>
                <a:latin typeface="Times New Roman" pitchFamily="18" charset="0"/>
                <a:ea typeface="Calibri" pitchFamily="34" charset="0"/>
                <a:cs typeface="Times New Roman" pitchFamily="18" charset="0"/>
              </a:rPr>
              <a:t>3. Литературный прием, приписывающий свойства одушевленных предметов неодушевленным, один из часто используемых тропов. (олицетворение)</a:t>
            </a:r>
            <a:endParaRPr kumimoji="0" lang="ru-RU" sz="2000" b="0" i="0" u="none" strike="noStrike" cap="none" normalizeH="0" baseline="0" dirty="0" smtClean="0">
              <a:ln>
                <a:noFill/>
              </a:ln>
              <a:solidFill>
                <a:schemeClr val="bg1">
                  <a:lumMod val="2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563638"/>
            <a:ext cx="8028384" cy="923330"/>
          </a:xfrm>
          <a:prstGeom prst="rect">
            <a:avLst/>
          </a:prstGeom>
        </p:spPr>
        <p:txBody>
          <a:bodyPr wrap="square">
            <a:spAutoFit/>
          </a:bodyPr>
          <a:lstStyle/>
          <a:p>
            <a:pPr algn="ctr"/>
            <a:r>
              <a:rPr lang="ru-RU" sz="5400" b="1" dirty="0" smtClean="0">
                <a:solidFill>
                  <a:schemeClr val="bg1">
                    <a:lumMod val="25000"/>
                  </a:schemeClr>
                </a:solidFill>
                <a:latin typeface="Times New Roman" pitchFamily="18" charset="0"/>
                <a:cs typeface="Times New Roman" pitchFamily="18" charset="0"/>
              </a:rPr>
              <a:t>Спасибо за внимание!</a:t>
            </a:r>
            <a:endParaRPr lang="ru-RU" sz="5400" b="1" dirty="0">
              <a:solidFill>
                <a:schemeClr val="bg1">
                  <a:lumMod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2" name="Google Shape;702;p56"/>
          <p:cNvPicPr preferRelativeResize="0"/>
          <p:nvPr/>
        </p:nvPicPr>
        <p:blipFill rotWithShape="1">
          <a:blip r:embed="rId3">
            <a:alphaModFix/>
          </a:blip>
          <a:srcRect l="11180" t="23967" r="11173" b="17943"/>
          <a:stretch/>
        </p:blipFill>
        <p:spPr>
          <a:xfrm flipH="1">
            <a:off x="6588224" y="1421325"/>
            <a:ext cx="2555776" cy="3722175"/>
          </a:xfrm>
          <a:prstGeom prst="rect">
            <a:avLst/>
          </a:prstGeom>
          <a:noFill/>
          <a:ln>
            <a:noFill/>
          </a:ln>
        </p:spPr>
      </p:pic>
      <p:graphicFrame>
        <p:nvGraphicFramePr>
          <p:cNvPr id="3" name="Схема 2"/>
          <p:cNvGraphicFramePr/>
          <p:nvPr/>
        </p:nvGraphicFramePr>
        <p:xfrm>
          <a:off x="179512" y="123478"/>
          <a:ext cx="8712968"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2" name="Google Shape;702;p56"/>
          <p:cNvPicPr preferRelativeResize="0"/>
          <p:nvPr/>
        </p:nvPicPr>
        <p:blipFill rotWithShape="1">
          <a:blip r:embed="rId3">
            <a:alphaModFix/>
          </a:blip>
          <a:srcRect l="11180" t="23967" r="11173" b="17943"/>
          <a:stretch/>
        </p:blipFill>
        <p:spPr>
          <a:xfrm flipH="1">
            <a:off x="6588224" y="1421325"/>
            <a:ext cx="2555776" cy="3722175"/>
          </a:xfrm>
          <a:prstGeom prst="rect">
            <a:avLst/>
          </a:prstGeom>
          <a:noFill/>
          <a:ln>
            <a:noFill/>
          </a:ln>
        </p:spPr>
      </p:pic>
      <p:sp>
        <p:nvSpPr>
          <p:cNvPr id="4" name="Прямоугольник 3"/>
          <p:cNvSpPr/>
          <p:nvPr/>
        </p:nvSpPr>
        <p:spPr>
          <a:xfrm>
            <a:off x="323528" y="915566"/>
            <a:ext cx="6192688" cy="2554545"/>
          </a:xfrm>
          <a:prstGeom prst="rect">
            <a:avLst/>
          </a:prstGeom>
        </p:spPr>
        <p:txBody>
          <a:bodyPr wrap="square">
            <a:spAutoFit/>
          </a:bodyPr>
          <a:lstStyle/>
          <a:p>
            <a:pPr algn="ctr"/>
            <a:r>
              <a:rPr lang="ru-RU" sz="3200" dirty="0" smtClean="0">
                <a:latin typeface="Times New Roman" pitchFamily="18" charset="0"/>
                <a:cs typeface="Times New Roman" pitchFamily="18" charset="0"/>
              </a:rPr>
              <a:t>Методика работы с текстом при подготовке к итоговому собеседованию по русскому языку с использованием технологи смыслового чтения</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2" name="Google Shape;752;p59"/>
          <p:cNvPicPr preferRelativeResize="0"/>
          <p:nvPr/>
        </p:nvPicPr>
        <p:blipFill>
          <a:blip r:embed="rId3">
            <a:alphaModFix amt="72000"/>
          </a:blip>
          <a:stretch>
            <a:fillRect/>
          </a:stretch>
        </p:blipFill>
        <p:spPr>
          <a:xfrm>
            <a:off x="7020272" y="3147814"/>
            <a:ext cx="1800200" cy="1779662"/>
          </a:xfrm>
          <a:prstGeom prst="rect">
            <a:avLst/>
          </a:prstGeom>
          <a:noFill/>
          <a:ln>
            <a:noFill/>
          </a:ln>
        </p:spPr>
      </p:pic>
      <p:sp>
        <p:nvSpPr>
          <p:cNvPr id="3" name="Стрелка вправо 2"/>
          <p:cNvSpPr/>
          <p:nvPr/>
        </p:nvSpPr>
        <p:spPr>
          <a:xfrm>
            <a:off x="539552" y="0"/>
            <a:ext cx="6048672"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bg1">
                    <a:lumMod val="10000"/>
                  </a:schemeClr>
                </a:solidFill>
                <a:latin typeface="Times New Roman" pitchFamily="18" charset="0"/>
                <a:cs typeface="Times New Roman" pitchFamily="18" charset="0"/>
              </a:rPr>
              <a:t>I этап. Работа с текстом до чтения. </a:t>
            </a:r>
          </a:p>
          <a:p>
            <a:pPr algn="ctr"/>
            <a:endParaRPr lang="ru-RU" dirty="0"/>
          </a:p>
        </p:txBody>
      </p:sp>
      <p:sp>
        <p:nvSpPr>
          <p:cNvPr id="4" name="Прямоугольник 3"/>
          <p:cNvSpPr/>
          <p:nvPr/>
        </p:nvSpPr>
        <p:spPr>
          <a:xfrm>
            <a:off x="359024" y="1275606"/>
            <a:ext cx="8784976"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2438" algn="just">
              <a:lnSpc>
                <a:spcPct val="150000"/>
              </a:lnSpc>
            </a:pPr>
            <a:r>
              <a:rPr lang="ru-RU" sz="2400" dirty="0" smtClean="0">
                <a:solidFill>
                  <a:schemeClr val="bg1">
                    <a:lumMod val="10000"/>
                  </a:schemeClr>
                </a:solidFill>
                <a:latin typeface="Times New Roman" pitchFamily="18" charset="0"/>
                <a:cs typeface="Times New Roman" pitchFamily="18" charset="0"/>
              </a:rPr>
              <a:t>1. Антиципация (предвосхищение, предугадывание предстоящего чтения). </a:t>
            </a:r>
          </a:p>
          <a:p>
            <a:pPr indent="452438" algn="just">
              <a:lnSpc>
                <a:spcPct val="150000"/>
              </a:lnSpc>
            </a:pPr>
            <a:r>
              <a:rPr lang="ru-RU" sz="2400" dirty="0" smtClean="0">
                <a:solidFill>
                  <a:schemeClr val="bg1">
                    <a:lumMod val="10000"/>
                  </a:schemeClr>
                </a:solidFill>
                <a:latin typeface="Times New Roman" pitchFamily="18" charset="0"/>
                <a:cs typeface="Times New Roman" pitchFamily="18" charset="0"/>
              </a:rPr>
              <a:t>Учитель вместе с учащимися обсуждает тему, стиль текста, структуру; составляется кластер – схема или предлагается список слов, с которыми ассоциируется данный текст или вопрос. </a:t>
            </a:r>
            <a:endParaRPr lang="ru-RU" sz="2400" dirty="0">
              <a:solidFill>
                <a:schemeClr val="bg1">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2" name="Google Shape;752;p59"/>
          <p:cNvPicPr preferRelativeResize="0"/>
          <p:nvPr/>
        </p:nvPicPr>
        <p:blipFill>
          <a:blip r:embed="rId3">
            <a:alphaModFix amt="72000"/>
          </a:blip>
          <a:stretch>
            <a:fillRect/>
          </a:stretch>
        </p:blipFill>
        <p:spPr>
          <a:xfrm>
            <a:off x="7020272" y="3147814"/>
            <a:ext cx="1800200" cy="1779662"/>
          </a:xfrm>
          <a:prstGeom prst="rect">
            <a:avLst/>
          </a:prstGeom>
          <a:noFill/>
          <a:ln>
            <a:noFill/>
          </a:ln>
        </p:spPr>
      </p:pic>
      <p:pic>
        <p:nvPicPr>
          <p:cNvPr id="1026" name="Picture 2"/>
          <p:cNvPicPr>
            <a:picLocks noChangeAspect="1" noChangeArrowheads="1"/>
          </p:cNvPicPr>
          <p:nvPr/>
        </p:nvPicPr>
        <p:blipFill>
          <a:blip r:embed="rId4"/>
          <a:srcRect l="23517" t="25313" r="23353" b="5501"/>
          <a:stretch>
            <a:fillRect/>
          </a:stretch>
        </p:blipFill>
        <p:spPr bwMode="auto">
          <a:xfrm>
            <a:off x="971600" y="0"/>
            <a:ext cx="6912768" cy="5061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9;p34"/>
          <p:cNvPicPr preferRelativeResize="0"/>
          <p:nvPr/>
        </p:nvPicPr>
        <p:blipFill rotWithShape="1">
          <a:blip r:embed="rId2">
            <a:alphaModFix/>
          </a:blip>
          <a:srcRect l="17245"/>
          <a:stretch/>
        </p:blipFill>
        <p:spPr>
          <a:xfrm>
            <a:off x="0" y="0"/>
            <a:ext cx="3316188" cy="5143501"/>
          </a:xfrm>
          <a:prstGeom prst="rect">
            <a:avLst/>
          </a:prstGeom>
          <a:noFill/>
          <a:ln>
            <a:noFill/>
          </a:ln>
        </p:spPr>
      </p:pic>
      <p:sp>
        <p:nvSpPr>
          <p:cNvPr id="5" name="Прямоугольник 4"/>
          <p:cNvSpPr/>
          <p:nvPr/>
        </p:nvSpPr>
        <p:spPr>
          <a:xfrm>
            <a:off x="3275856" y="339502"/>
            <a:ext cx="4824536" cy="954107"/>
          </a:xfrm>
          <a:prstGeom prst="rect">
            <a:avLst/>
          </a:prstGeom>
        </p:spPr>
        <p:txBody>
          <a:bodyPr wrap="square">
            <a:spAutoFit/>
          </a:bodyPr>
          <a:lstStyle/>
          <a:p>
            <a:pPr algn="ctr"/>
            <a:r>
              <a:rPr lang="ru-RU" sz="2800" dirty="0" smtClean="0">
                <a:latin typeface="Times New Roman" pitchFamily="18" charset="0"/>
                <a:cs typeface="Times New Roman" pitchFamily="18" charset="0"/>
              </a:rPr>
              <a:t>Приемы </a:t>
            </a:r>
            <a:r>
              <a:rPr lang="ru-RU" sz="2800" b="1" dirty="0" smtClean="0">
                <a:latin typeface="Times New Roman" pitchFamily="18" charset="0"/>
                <a:cs typeface="Times New Roman" pitchFamily="18" charset="0"/>
              </a:rPr>
              <a:t>«Прогнозирование» </a:t>
            </a:r>
            <a:r>
              <a:rPr lang="ru-RU" sz="2800" dirty="0" smtClean="0">
                <a:latin typeface="Times New Roman" pitchFamily="18" charset="0"/>
                <a:cs typeface="Times New Roman" pitchFamily="18" charset="0"/>
              </a:rPr>
              <a:t>или </a:t>
            </a:r>
            <a:r>
              <a:rPr lang="ru-RU" sz="2800" b="1" dirty="0" smtClean="0">
                <a:latin typeface="Times New Roman" pitchFamily="18" charset="0"/>
                <a:cs typeface="Times New Roman" pitchFamily="18" charset="0"/>
              </a:rPr>
              <a:t>«рассечение </a:t>
            </a:r>
            <a:r>
              <a:rPr lang="ru-RU" sz="2800" b="1" dirty="0" smtClean="0">
                <a:latin typeface="Times New Roman" pitchFamily="18" charset="0"/>
                <a:cs typeface="Times New Roman" pitchFamily="18" charset="0"/>
              </a:rPr>
              <a:t>вопроса»</a:t>
            </a:r>
            <a:endParaRPr lang="ru-RU" sz="2800" b="1" dirty="0">
              <a:latin typeface="Times New Roman" pitchFamily="18" charset="0"/>
              <a:cs typeface="Times New Roman" pitchFamily="18" charset="0"/>
            </a:endParaRPr>
          </a:p>
        </p:txBody>
      </p:sp>
      <p:sp>
        <p:nvSpPr>
          <p:cNvPr id="6" name="Скругленный прямоугольник 5"/>
          <p:cNvSpPr/>
          <p:nvPr/>
        </p:nvSpPr>
        <p:spPr>
          <a:xfrm>
            <a:off x="2339752" y="1419622"/>
            <a:ext cx="6624736" cy="3456384"/>
          </a:xfrm>
          <a:prstGeom prst="roundRect">
            <a:avLst>
              <a:gd name="adj" fmla="val 1241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indent="363538">
              <a:lnSpc>
                <a:spcPct val="150000"/>
              </a:lnSpc>
            </a:pPr>
            <a:endParaRPr lang="ru-RU" sz="1800" dirty="0" smtClean="0">
              <a:solidFill>
                <a:schemeClr val="tx2">
                  <a:lumMod val="20000"/>
                  <a:lumOff val="80000"/>
                </a:schemeClr>
              </a:solidFill>
              <a:latin typeface="Times New Roman" pitchFamily="18" charset="0"/>
              <a:cs typeface="Times New Roman" pitchFamily="18" charset="0"/>
            </a:endParaRPr>
          </a:p>
          <a:p>
            <a:pPr indent="363538">
              <a:lnSpc>
                <a:spcPct val="150000"/>
              </a:lnSpc>
            </a:pPr>
            <a:r>
              <a:rPr lang="ru-RU" sz="1800" dirty="0" smtClean="0">
                <a:solidFill>
                  <a:schemeClr val="tx2">
                    <a:lumMod val="20000"/>
                    <a:lumOff val="80000"/>
                  </a:schemeClr>
                </a:solidFill>
                <a:latin typeface="Times New Roman" pitchFamily="18" charset="0"/>
                <a:cs typeface="Times New Roman" pitchFamily="18" charset="0"/>
              </a:rPr>
              <a:t>Прочитайте </a:t>
            </a:r>
            <a:r>
              <a:rPr lang="ru-RU" sz="1800" dirty="0" smtClean="0">
                <a:solidFill>
                  <a:schemeClr val="tx2">
                    <a:lumMod val="20000"/>
                    <a:lumOff val="80000"/>
                  </a:schemeClr>
                </a:solidFill>
                <a:latin typeface="Times New Roman" pitchFamily="18" charset="0"/>
                <a:cs typeface="Times New Roman" pitchFamily="18" charset="0"/>
              </a:rPr>
              <a:t>заглавие текста и разделите его на смысловые группы. </a:t>
            </a:r>
          </a:p>
          <a:p>
            <a:pPr indent="452438">
              <a:lnSpc>
                <a:spcPct val="150000"/>
              </a:lnSpc>
            </a:pPr>
            <a:r>
              <a:rPr lang="ru-RU" sz="1800" dirty="0" smtClean="0">
                <a:solidFill>
                  <a:schemeClr val="tx2">
                    <a:lumMod val="20000"/>
                    <a:lumOff val="80000"/>
                  </a:schemeClr>
                </a:solidFill>
                <a:latin typeface="Times New Roman" pitchFamily="18" charset="0"/>
                <a:cs typeface="Times New Roman" pitchFamily="18" charset="0"/>
              </a:rPr>
              <a:t>О чем, как вы думаете, пойдет речь в тексте? Что вы знаете об этом человеке? </a:t>
            </a:r>
            <a:endParaRPr lang="ru-RU" sz="1800" dirty="0" smtClean="0">
              <a:solidFill>
                <a:schemeClr val="tx2">
                  <a:lumMod val="20000"/>
                  <a:lumOff val="80000"/>
                </a:schemeClr>
              </a:solidFill>
              <a:latin typeface="Times New Roman" pitchFamily="18" charset="0"/>
              <a:cs typeface="Times New Roman" pitchFamily="18" charset="0"/>
            </a:endParaRPr>
          </a:p>
          <a:p>
            <a:pPr indent="452438">
              <a:lnSpc>
                <a:spcPct val="150000"/>
              </a:lnSpc>
            </a:pPr>
            <a:endParaRPr lang="ru-RU" sz="1800" dirty="0" smtClean="0">
              <a:solidFill>
                <a:schemeClr val="tx2">
                  <a:lumMod val="20000"/>
                  <a:lumOff val="80000"/>
                </a:schemeClr>
              </a:solidFill>
              <a:latin typeface="Times New Roman" pitchFamily="18" charset="0"/>
              <a:cs typeface="Times New Roman" pitchFamily="18" charset="0"/>
            </a:endParaRPr>
          </a:p>
          <a:p>
            <a:pPr indent="452438" algn="just">
              <a:lnSpc>
                <a:spcPct val="150000"/>
              </a:lnSpc>
            </a:pPr>
            <a:r>
              <a:rPr lang="ru-RU" sz="1800" dirty="0" smtClean="0">
                <a:solidFill>
                  <a:schemeClr val="tx2">
                    <a:lumMod val="20000"/>
                    <a:lumOff val="80000"/>
                  </a:schemeClr>
                </a:solidFill>
                <a:latin typeface="Times New Roman" pitchFamily="18" charset="0"/>
                <a:cs typeface="Times New Roman" pitchFamily="18" charset="0"/>
              </a:rPr>
              <a:t>Составляем список слов, с которыми ассоциируется данный </a:t>
            </a:r>
            <a:r>
              <a:rPr lang="ru-RU" sz="1800" dirty="0" smtClean="0">
                <a:solidFill>
                  <a:schemeClr val="tx2">
                    <a:lumMod val="20000"/>
                    <a:lumOff val="80000"/>
                  </a:schemeClr>
                </a:solidFill>
                <a:latin typeface="Times New Roman" pitchFamily="18" charset="0"/>
                <a:cs typeface="Times New Roman" pitchFamily="18" charset="0"/>
              </a:rPr>
              <a:t>текст, </a:t>
            </a:r>
            <a:r>
              <a:rPr lang="ru-RU" sz="1800" dirty="0" smtClean="0">
                <a:solidFill>
                  <a:schemeClr val="tx2">
                    <a:lumMod val="20000"/>
                    <a:lumOff val="80000"/>
                  </a:schemeClr>
                </a:solidFill>
                <a:latin typeface="Times New Roman" pitchFamily="18" charset="0"/>
                <a:cs typeface="Times New Roman" pitchFamily="18" charset="0"/>
              </a:rPr>
              <a:t>используя прием </a:t>
            </a:r>
            <a:r>
              <a:rPr lang="ru-RU" sz="1800" dirty="0" smtClean="0">
                <a:solidFill>
                  <a:schemeClr val="tx2">
                    <a:lumMod val="20000"/>
                    <a:lumOff val="80000"/>
                  </a:schemeClr>
                </a:solidFill>
                <a:latin typeface="Times New Roman" pitchFamily="18" charset="0"/>
                <a:cs typeface="Times New Roman" pitchFamily="18" charset="0"/>
              </a:rPr>
              <a:t>«Глоссария</a:t>
            </a:r>
            <a:r>
              <a:rPr lang="ru-RU" sz="1800" dirty="0" smtClean="0">
                <a:solidFill>
                  <a:schemeClr val="tx2">
                    <a:lumMod val="20000"/>
                    <a:lumOff val="80000"/>
                  </a:schemeClr>
                </a:solidFill>
                <a:latin typeface="Times New Roman" pitchFamily="18" charset="0"/>
                <a:cs typeface="Times New Roman" pitchFamily="18" charset="0"/>
              </a:rPr>
              <a:t>»: учёный, химик, физик, таблица Менделеева, наука, химический элемент и т.д. </a:t>
            </a:r>
          </a:p>
          <a:p>
            <a:pPr indent="452438">
              <a:lnSpc>
                <a:spcPct val="150000"/>
              </a:lnSpc>
            </a:pPr>
            <a:endParaRPr lang="ru-RU" sz="1800" dirty="0" smtClean="0">
              <a:solidFill>
                <a:schemeClr val="tx2">
                  <a:lumMod val="20000"/>
                  <a:lumOff val="80000"/>
                </a:schemeClr>
              </a:solidFill>
              <a:latin typeface="Times New Roman" pitchFamily="18" charset="0"/>
              <a:cs typeface="Times New Roman" pitchFamily="18" charset="0"/>
            </a:endParaRPr>
          </a:p>
          <a:p>
            <a:pPr algn="ctr"/>
            <a:endParaRPr lang="ru-RU" sz="1800" dirty="0">
              <a:solidFill>
                <a:schemeClr val="tx2">
                  <a:lumMod val="20000"/>
                  <a:lumOff val="8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323528" y="0"/>
            <a:ext cx="7272808" cy="12241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400" dirty="0" smtClean="0">
                <a:solidFill>
                  <a:schemeClr val="bg2">
                    <a:lumMod val="20000"/>
                    <a:lumOff val="80000"/>
                  </a:schemeClr>
                </a:solidFill>
                <a:latin typeface="Times New Roman" pitchFamily="18" charset="0"/>
                <a:cs typeface="Times New Roman" pitchFamily="18" charset="0"/>
              </a:rPr>
              <a:t>II этап. Работа с текстом во время чтения. </a:t>
            </a:r>
          </a:p>
          <a:p>
            <a:pPr algn="ctr"/>
            <a:endParaRPr lang="ru-RU" dirty="0">
              <a:solidFill>
                <a:schemeClr val="bg2">
                  <a:lumMod val="20000"/>
                  <a:lumOff val="80000"/>
                </a:schemeClr>
              </a:solidFill>
            </a:endParaRPr>
          </a:p>
        </p:txBody>
      </p:sp>
      <p:sp>
        <p:nvSpPr>
          <p:cNvPr id="5" name="Прямоугольник 4"/>
          <p:cNvSpPr/>
          <p:nvPr/>
        </p:nvSpPr>
        <p:spPr>
          <a:xfrm>
            <a:off x="539552" y="1491630"/>
            <a:ext cx="7632848"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ru-RU" sz="2400" dirty="0" smtClean="0">
                <a:solidFill>
                  <a:schemeClr val="bg1">
                    <a:lumMod val="10000"/>
                  </a:schemeClr>
                </a:solidFill>
                <a:latin typeface="Times New Roman" pitchFamily="18" charset="0"/>
                <a:cs typeface="Times New Roman" pitchFamily="18" charset="0"/>
              </a:rPr>
              <a:t>Стратегии текстовой деятельности: </a:t>
            </a:r>
          </a:p>
          <a:p>
            <a:pPr algn="ctr">
              <a:lnSpc>
                <a:spcPct val="150000"/>
              </a:lnSpc>
            </a:pPr>
            <a:r>
              <a:rPr lang="ru-RU" sz="2400" dirty="0" smtClean="0">
                <a:solidFill>
                  <a:schemeClr val="bg1">
                    <a:lumMod val="10000"/>
                  </a:schemeClr>
                </a:solidFill>
                <a:latin typeface="Times New Roman" pitchFamily="18" charset="0"/>
                <a:cs typeface="Times New Roman" pitchFamily="18" charset="0"/>
              </a:rPr>
              <a:t>«Чтение в кружок» или «Чтение вслух», </a:t>
            </a:r>
          </a:p>
          <a:p>
            <a:pPr algn="ctr">
              <a:lnSpc>
                <a:spcPct val="150000"/>
              </a:lnSpc>
            </a:pPr>
            <a:r>
              <a:rPr lang="ru-RU" sz="2400" dirty="0" smtClean="0">
                <a:solidFill>
                  <a:schemeClr val="bg1">
                    <a:lumMod val="10000"/>
                  </a:schemeClr>
                </a:solidFill>
                <a:latin typeface="Times New Roman" pitchFamily="18" charset="0"/>
                <a:cs typeface="Times New Roman" pitchFamily="18" charset="0"/>
              </a:rPr>
              <a:t>«Попеременное чтение», </a:t>
            </a:r>
          </a:p>
          <a:p>
            <a:pPr algn="ctr">
              <a:lnSpc>
                <a:spcPct val="150000"/>
              </a:lnSpc>
            </a:pPr>
            <a:r>
              <a:rPr lang="ru-RU" sz="2400" dirty="0" smtClean="0">
                <a:solidFill>
                  <a:schemeClr val="bg1">
                    <a:lumMod val="10000"/>
                  </a:schemeClr>
                </a:solidFill>
                <a:latin typeface="Times New Roman" pitchFamily="18" charset="0"/>
                <a:cs typeface="Times New Roman" pitchFamily="18" charset="0"/>
              </a:rPr>
              <a:t>«Чтение про себя с вопросами», </a:t>
            </a:r>
          </a:p>
          <a:p>
            <a:pPr algn="ctr">
              <a:lnSpc>
                <a:spcPct val="150000"/>
              </a:lnSpc>
            </a:pPr>
            <a:r>
              <a:rPr lang="ru-RU" sz="2400" dirty="0" smtClean="0">
                <a:solidFill>
                  <a:schemeClr val="bg1">
                    <a:lumMod val="10000"/>
                  </a:schemeClr>
                </a:solidFill>
                <a:latin typeface="Times New Roman" pitchFamily="18" charset="0"/>
                <a:cs typeface="Times New Roman" pitchFamily="18" charset="0"/>
              </a:rPr>
              <a:t>«Чтение про себя с остановками», </a:t>
            </a:r>
          </a:p>
          <a:p>
            <a:pPr algn="ctr">
              <a:lnSpc>
                <a:spcPct val="150000"/>
              </a:lnSpc>
            </a:pPr>
            <a:r>
              <a:rPr lang="ru-RU" sz="2400" dirty="0" smtClean="0">
                <a:solidFill>
                  <a:schemeClr val="bg1">
                    <a:lumMod val="10000"/>
                  </a:schemeClr>
                </a:solidFill>
                <a:latin typeface="Times New Roman" pitchFamily="18" charset="0"/>
                <a:cs typeface="Times New Roman" pitchFamily="18" charset="0"/>
              </a:rPr>
              <a:t>«Чтение про себя с пометками».</a:t>
            </a:r>
            <a:endParaRPr lang="ru-RU" sz="2400" dirty="0">
              <a:solidFill>
                <a:schemeClr val="bg1">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95486"/>
            <a:ext cx="4320413"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sz="2800" dirty="0" smtClean="0">
                <a:solidFill>
                  <a:schemeClr val="bg1">
                    <a:lumMod val="25000"/>
                  </a:schemeClr>
                </a:solidFill>
                <a:latin typeface="Times New Roman" pitchFamily="18" charset="0"/>
                <a:cs typeface="Times New Roman" pitchFamily="18" charset="0"/>
              </a:rPr>
              <a:t>Приём «Чтение </a:t>
            </a:r>
            <a:r>
              <a:rPr lang="ru-RU" sz="2800" dirty="0" smtClean="0">
                <a:solidFill>
                  <a:schemeClr val="bg1">
                    <a:lumMod val="25000"/>
                  </a:schemeClr>
                </a:solidFill>
                <a:latin typeface="Times New Roman" pitchFamily="18" charset="0"/>
                <a:cs typeface="Times New Roman" pitchFamily="18" charset="0"/>
              </a:rPr>
              <a:t>в кружок» </a:t>
            </a:r>
            <a:endParaRPr lang="ru-RU" sz="2800" dirty="0">
              <a:solidFill>
                <a:schemeClr val="bg1">
                  <a:lumMod val="25000"/>
                </a:schemeClr>
              </a:solidFill>
              <a:latin typeface="Times New Roman" pitchFamily="18" charset="0"/>
              <a:cs typeface="Times New Roman" pitchFamily="18" charset="0"/>
            </a:endParaRPr>
          </a:p>
        </p:txBody>
      </p:sp>
      <p:sp>
        <p:nvSpPr>
          <p:cNvPr id="5" name="Прямоугольник 4"/>
          <p:cNvSpPr/>
          <p:nvPr/>
        </p:nvSpPr>
        <p:spPr>
          <a:xfrm>
            <a:off x="251520" y="627534"/>
            <a:ext cx="8496944" cy="3416320"/>
          </a:xfrm>
          <a:prstGeom prst="rect">
            <a:avLst/>
          </a:prstGeom>
        </p:spPr>
        <p:txBody>
          <a:bodyPr wrap="square">
            <a:spAutoFit/>
          </a:bodyPr>
          <a:lstStyle/>
          <a:p>
            <a:pPr algn="just">
              <a:lnSpc>
                <a:spcPct val="150000"/>
              </a:lnSpc>
            </a:pPr>
            <a:r>
              <a:rPr lang="ru-RU" sz="2400" dirty="0" smtClean="0">
                <a:latin typeface="Times New Roman" pitchFamily="18" charset="0"/>
                <a:cs typeface="Times New Roman" pitchFamily="18" charset="0"/>
              </a:rPr>
              <a:t>Имеющийся в одном экземпляре текст даётся ученику, который читает абзац, остальные ученики слушают его и задают вопросы чтецу, чтобы проверить, понимает ли он читаемый текст. Если его ответ не верен или не точен, слушающие его поправляют. Первым всегда читает учитель, он передаёт первому ученику, затем второму и т.д. </a:t>
            </a:r>
            <a:endParaRPr lang="ru-RU" sz="2400" dirty="0">
              <a:latin typeface="Times New Roman" pitchFamily="18" charset="0"/>
              <a:cs typeface="Times New Roman" pitchFamily="18" charset="0"/>
            </a:endParaRPr>
          </a:p>
        </p:txBody>
      </p:sp>
      <p:pic>
        <p:nvPicPr>
          <p:cNvPr id="1026" name="Picture 2" descr="Загруженное изображение"/>
          <p:cNvPicPr>
            <a:picLocks noChangeAspect="1" noChangeArrowheads="1"/>
          </p:cNvPicPr>
          <p:nvPr/>
        </p:nvPicPr>
        <p:blipFill>
          <a:blip r:embed="rId2"/>
          <a:srcRect/>
          <a:stretch>
            <a:fillRect/>
          </a:stretch>
        </p:blipFill>
        <p:spPr bwMode="auto">
          <a:xfrm>
            <a:off x="6732240" y="3363838"/>
            <a:ext cx="1584176" cy="1541700"/>
          </a:xfrm>
          <a:prstGeom prst="rect">
            <a:avLst/>
          </a:prstGeom>
          <a:noFill/>
        </p:spPr>
      </p:pic>
    </p:spTree>
  </p:cSld>
  <p:clrMapOvr>
    <a:masterClrMapping/>
  </p:clrMapOvr>
</p:sld>
</file>

<file path=ppt/theme/theme1.xml><?xml version="1.0" encoding="utf-8"?>
<a:theme xmlns:a="http://schemas.openxmlformats.org/drawingml/2006/main" name="Language Arts Subject for Elementary: Poetry Infographics by Slidesgo">
  <a:themeElements>
    <a:clrScheme name="Simple Light">
      <a:dk1>
        <a:srgbClr val="78604F"/>
      </a:dk1>
      <a:lt1>
        <a:srgbClr val="DBCABE"/>
      </a:lt1>
      <a:dk2>
        <a:srgbClr val="58473A"/>
      </a:dk2>
      <a:lt2>
        <a:srgbClr val="A76F64"/>
      </a:lt2>
      <a:accent1>
        <a:srgbClr val="BE655B"/>
      </a:accent1>
      <a:accent2>
        <a:srgbClr val="D27452"/>
      </a:accent2>
      <a:accent3>
        <a:srgbClr val="D37294"/>
      </a:accent3>
      <a:accent4>
        <a:srgbClr val="ED7278"/>
      </a:accent4>
      <a:accent5>
        <a:srgbClr val="6E94CD"/>
      </a:accent5>
      <a:accent6>
        <a:srgbClr val="727C65"/>
      </a:accent6>
      <a:hlink>
        <a:srgbClr val="584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859</Words>
  <Application>Microsoft Office PowerPoint</Application>
  <PresentationFormat>Экран (16:9)</PresentationFormat>
  <Paragraphs>82</Paragraphs>
  <Slides>23</Slides>
  <Notes>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Times New Roman</vt:lpstr>
      <vt:lpstr>Wingdings</vt:lpstr>
      <vt:lpstr>Calibri</vt:lpstr>
      <vt:lpstr>Dancing Script</vt:lpstr>
      <vt:lpstr>Albert Sans</vt:lpstr>
      <vt:lpstr>Nunito Light</vt:lpstr>
      <vt:lpstr>Language Arts Subject for Elementary: Poetry Infographics by Slidesgo</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User1</dc:creator>
  <cp:lastModifiedBy>User1</cp:lastModifiedBy>
  <cp:revision>21</cp:revision>
  <dcterms:modified xsi:type="dcterms:W3CDTF">2024-11-21T16:14:52Z</dcterms:modified>
</cp:coreProperties>
</file>