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6" r:id="rId3"/>
    <p:sldId id="278" r:id="rId4"/>
    <p:sldId id="280" r:id="rId5"/>
    <p:sldId id="279" r:id="rId6"/>
    <p:sldId id="268" r:id="rId7"/>
    <p:sldId id="264" r:id="rId8"/>
    <p:sldId id="263" r:id="rId9"/>
    <p:sldId id="262" r:id="rId10"/>
    <p:sldId id="281" r:id="rId11"/>
    <p:sldId id="282" r:id="rId12"/>
    <p:sldId id="273" r:id="rId13"/>
    <p:sldId id="271" r:id="rId14"/>
    <p:sldId id="272" r:id="rId15"/>
    <p:sldId id="276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872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8DE0F06-EE9C-4B1A-9E96-194F8E61B58C}" type="datetimeFigureOut">
              <a:rPr lang="ru-RU" smtClean="0"/>
              <a:t>19.09.2023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2665587-886E-4E54-8073-2490C34E1852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52736"/>
            <a:ext cx="9144000" cy="2403698"/>
          </a:xfrm>
        </p:spPr>
        <p:txBody>
          <a:bodyPr>
            <a:normAutofit/>
          </a:bodyPr>
          <a:lstStyle/>
          <a:p>
            <a:r>
              <a:rPr lang="ru-RU" b="1" dirty="0"/>
              <a:t>Наставничество как эффективный метод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 становления личности молодого педагога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3688" y="3645024"/>
            <a:ext cx="6480720" cy="2952328"/>
          </a:xfrm>
        </p:spPr>
        <p:txBody>
          <a:bodyPr/>
          <a:lstStyle/>
          <a:p>
            <a:r>
              <a:rPr lang="ru-RU" dirty="0"/>
              <a:t>у</a:t>
            </a:r>
            <a:r>
              <a:rPr lang="ru-RU" dirty="0" smtClean="0"/>
              <a:t>читель истории и обществознания МАОУ СОШ </a:t>
            </a:r>
            <a:r>
              <a:rPr lang="ru-RU" dirty="0" err="1" smtClean="0"/>
              <a:t>с.Субханкулово</a:t>
            </a:r>
            <a:r>
              <a:rPr lang="ru-RU" dirty="0" smtClean="0"/>
              <a:t> </a:t>
            </a:r>
            <a:r>
              <a:rPr lang="ru-RU" dirty="0" err="1" smtClean="0"/>
              <a:t>Гребенчук</a:t>
            </a:r>
            <a:r>
              <a:rPr lang="ru-RU" dirty="0" smtClean="0"/>
              <a:t> И.И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/>
              <a:t>учитель истории и обществознания  МАОУ СОШ </a:t>
            </a:r>
            <a:r>
              <a:rPr lang="ru-RU" dirty="0" err="1"/>
              <a:t>с.СубханкуловоФаррахов</a:t>
            </a:r>
            <a:r>
              <a:rPr lang="ru-RU" dirty="0"/>
              <a:t> А. А.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4176464" cy="504056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Победитель конкурса Главы Республики Башкортостан на соискание грантов среди молодых учителей, работающих в сельской местности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716016" y="4509120"/>
            <a:ext cx="3970784" cy="1510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51\Downloads\02-11-2020_17-57-11\IMG-20201005-WA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6253"/>
            <a:ext cx="3672408" cy="65231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756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29\Desktop\IMG_20210416_18090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9653" y="-711461"/>
            <a:ext cx="6264693" cy="835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13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29\Desktop\IMG_20210416_180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5418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121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3898776" cy="6192688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chemeClr val="tx1"/>
                </a:solidFill>
              </a:rPr>
              <a:t>Гребенчук</a:t>
            </a:r>
            <a:r>
              <a:rPr lang="ru-RU" sz="2400" dirty="0" smtClean="0">
                <a:solidFill>
                  <a:schemeClr val="tx1"/>
                </a:solidFill>
              </a:rPr>
              <a:t> Ирина Иосифовна – призер республиканского конкурса «Лучший наставник» в сфере общего образования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 flipV="1">
            <a:off x="8388424" y="6156960"/>
            <a:ext cx="298376" cy="7010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51\Downloads\IMG_20191223_150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13775"/>
            <a:ext cx="4788024" cy="6444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495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29\Desktop\IMG_20210416_2244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46949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29\Desktop\IMG-20200825-WA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442259" cy="59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809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-387424"/>
            <a:ext cx="5266928" cy="3960440"/>
          </a:xfrm>
        </p:spPr>
        <p:txBody>
          <a:bodyPr>
            <a:normAutofit/>
          </a:bodyPr>
          <a:lstStyle/>
          <a:p>
            <a:r>
              <a:rPr lang="ru-RU" dirty="0" smtClean="0"/>
              <a:t>Районный семинар молодых специалистов</a:t>
            </a:r>
            <a:br>
              <a:rPr lang="ru-RU" dirty="0" smtClean="0"/>
            </a:br>
            <a:r>
              <a:rPr lang="ru-RU" dirty="0" smtClean="0"/>
              <a:t>МАОУ СОШ </a:t>
            </a:r>
            <a:r>
              <a:rPr lang="ru-RU" dirty="0" err="1" smtClean="0"/>
              <a:t>с.Субханкулово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Урок обществознания (</a:t>
            </a:r>
            <a:r>
              <a:rPr lang="ru-RU" dirty="0" err="1" smtClean="0"/>
              <a:t>Фаррахов</a:t>
            </a:r>
            <a:r>
              <a:rPr lang="ru-RU" dirty="0" smtClean="0"/>
              <a:t> Артур </a:t>
            </a:r>
            <a:r>
              <a:rPr lang="ru-RU" dirty="0" err="1" smtClean="0"/>
              <a:t>Азаматович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8" y="251878"/>
            <a:ext cx="2859410" cy="63542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33056"/>
            <a:ext cx="5940152" cy="26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1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229600" cy="59046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не тот учитель, кто получает воспитание и образование учителя, а тот, у кого есть внутренняя уверенность в том, что он есть, должен быть и не может быть иным. </a:t>
            </a:r>
          </a:p>
          <a:p>
            <a:pPr marL="0" indent="0" algn="ctr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1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229600" cy="4960208"/>
          </a:xfrm>
        </p:spPr>
        <p:txBody>
          <a:bodyPr/>
          <a:lstStyle/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«Учитель может передать знания </a:t>
            </a: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и </a:t>
            </a: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 smtClean="0">
                <a:latin typeface="Times New Roman"/>
                <a:ea typeface="Calibri"/>
                <a:cs typeface="Times New Roman"/>
              </a:rPr>
              <a:t>информацию</a:t>
            </a:r>
            <a:r>
              <a:rPr lang="ru-RU" sz="2800" b="1" i="1" dirty="0">
                <a:latin typeface="Times New Roman"/>
                <a:ea typeface="Calibri"/>
                <a:cs typeface="Times New Roman"/>
              </a:rPr>
              <a:t>, </a:t>
            </a:r>
            <a:endParaRPr lang="ru-RU" sz="2800" b="1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но только настоящий наставник наполнит</a:t>
            </a:r>
            <a:endParaRPr lang="ru-RU" sz="2800" b="1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 вас вдохновением и верой в то, </a:t>
            </a:r>
            <a:endParaRPr lang="ru-RU" sz="2800" b="1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что вы способны на гораздо большее, </a:t>
            </a:r>
            <a:endParaRPr lang="ru-RU" sz="2800" b="1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>
                <a:latin typeface="Times New Roman"/>
                <a:ea typeface="Calibri"/>
                <a:cs typeface="Times New Roman"/>
              </a:rPr>
              <a:t>чем вам кажется» </a:t>
            </a:r>
            <a:endParaRPr lang="ru-RU" sz="2800" b="1" dirty="0">
              <a:ea typeface="Calibri"/>
              <a:cs typeface="Times New Roman"/>
            </a:endParaRP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 err="1">
                <a:latin typeface="Times New Roman"/>
                <a:ea typeface="Calibri"/>
                <a:cs typeface="Times New Roman"/>
              </a:rPr>
              <a:t>Д.Ушинский</a:t>
            </a:r>
            <a:endParaRPr lang="ru-RU" sz="2800" b="1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28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229600" cy="589631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наставники награждаются в соответствии с Указом Президента РФ от 2 марта 2018 г № 94 «Об учреждении знака отличия "За наставничество"».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Указе Президента РФ от 7 мая 2018 г № 204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национальных целях и стратегических задачах развития Российской Федерации на период до 2024 года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указывается, что Правительству РФ при разработке национального проекта в сфере образования следует исходить из того,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к 2024 г. необходимо обеспечить создание условий для развития наставничества.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886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51\Documents\шк жизнь\без имени-3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48464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12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8760"/>
            <a:ext cx="4427984" cy="3888432"/>
          </a:xfrm>
        </p:spPr>
        <p:txBody>
          <a:bodyPr>
            <a:normAutofit/>
          </a:bodyPr>
          <a:lstStyle/>
          <a:p>
            <a:r>
              <a:rPr lang="ru-RU" sz="2400" dirty="0" err="1" smtClean="0"/>
              <a:t>Гиниятуллина</a:t>
            </a:r>
            <a:r>
              <a:rPr lang="ru-RU" sz="2400" dirty="0" smtClean="0"/>
              <a:t> </a:t>
            </a:r>
            <a:r>
              <a:rPr lang="ru-RU" sz="2400" dirty="0" err="1" smtClean="0"/>
              <a:t>Айгуль</a:t>
            </a:r>
            <a:r>
              <a:rPr lang="ru-RU" sz="2400" dirty="0" smtClean="0"/>
              <a:t> </a:t>
            </a:r>
            <a:r>
              <a:rPr lang="ru-RU" sz="2400" dirty="0" err="1" smtClean="0"/>
              <a:t>Камилевна</a:t>
            </a:r>
            <a:r>
              <a:rPr lang="ru-RU" sz="2400" dirty="0" smtClean="0"/>
              <a:t>, учитель истории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Наставник: </a:t>
            </a:r>
            <a:r>
              <a:rPr lang="ru-RU" sz="2400" dirty="0" err="1" smtClean="0"/>
              <a:t>Гребенчук</a:t>
            </a:r>
            <a:r>
              <a:rPr lang="ru-RU" sz="2400" dirty="0" smtClean="0"/>
              <a:t> Ирина Иосифовна, учитель истории и обществознания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923928" y="4941168"/>
            <a:ext cx="4762872" cy="1078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51\Downloads\мам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22302"/>
            <a:ext cx="4464496" cy="6619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8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0" y="40382"/>
            <a:ext cx="466801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16" y="3429000"/>
            <a:ext cx="4355976" cy="326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12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51\Downloads\IMG-20200617-WA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624117" cy="4855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6024"/>
            <a:ext cx="8640960" cy="105273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err="1" smtClean="0"/>
              <a:t>Шарипов</a:t>
            </a:r>
            <a:r>
              <a:rPr lang="ru-RU" sz="2400" dirty="0" smtClean="0"/>
              <a:t> Д. - победитель во Всероссийской конференции по финансовой грамотности с проектом «Пчеловодство – выгодный бизнес» 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914400" y="2996952"/>
            <a:ext cx="7772400" cy="30228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72816"/>
            <a:ext cx="7560840" cy="425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15416"/>
            <a:ext cx="8820472" cy="149817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Федотова К. - призёр 2 степени Республиканского этапа олимпиады на Кубок им. Ю.А. Гагарина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944" r="15520"/>
          <a:stretch>
            <a:fillRect/>
          </a:stretch>
        </p:blipFill>
        <p:spPr bwMode="auto">
          <a:xfrm>
            <a:off x="2389778" y="1844824"/>
            <a:ext cx="470250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337</TotalTime>
  <Words>250</Words>
  <Application>Microsoft Office PowerPoint</Application>
  <PresentationFormat>Экран (4:3)</PresentationFormat>
  <Paragraphs>23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Начальная</vt:lpstr>
      <vt:lpstr>Наставничество как эффективный метод   становления личности молодого педагога</vt:lpstr>
      <vt:lpstr>Презентация PowerPoint</vt:lpstr>
      <vt:lpstr>Презентация PowerPoint</vt:lpstr>
      <vt:lpstr>Презентация PowerPoint</vt:lpstr>
      <vt:lpstr>Гиниятуллина Айгуль Камилевна, учитель истории   Наставник: Гребенчук Ирина Иосифовна, учитель истории и обществознания</vt:lpstr>
      <vt:lpstr>Презентация PowerPoint</vt:lpstr>
      <vt:lpstr>Презентация PowerPoint</vt:lpstr>
      <vt:lpstr>Шарипов Д. - победитель во Всероссийской конференции по финансовой грамотности с проектом «Пчеловодство – выгодный бизнес» </vt:lpstr>
      <vt:lpstr>Федотова К. - призёр 2 степени Республиканского этапа олимпиады на Кубок им. Ю.А. Гагарина</vt:lpstr>
      <vt:lpstr>Победитель конкурса Главы Республики Башкортостан на соискание грантов среди молодых учителей, работающих в сельской местности </vt:lpstr>
      <vt:lpstr>Презентация PowerPoint</vt:lpstr>
      <vt:lpstr>Презентация PowerPoint</vt:lpstr>
      <vt:lpstr>Гребенчук Ирина Иосифовна – призер республиканского конкурса «Лучший наставник» в сфере общего образования</vt:lpstr>
      <vt:lpstr>Презентация PowerPoint</vt:lpstr>
      <vt:lpstr>Районный семинар молодых специалистов МАОУ СОШ с.Субханкулово. Урок обществознания (Фаррахов Артур Азаматович)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Наставничество как эффективный метод  профессионального становления личности молодого педагога</dc:title>
  <dc:creator>Microsoft</dc:creator>
  <cp:lastModifiedBy>Учитель</cp:lastModifiedBy>
  <cp:revision>12</cp:revision>
  <dcterms:created xsi:type="dcterms:W3CDTF">2020-11-03T03:56:23Z</dcterms:created>
  <dcterms:modified xsi:type="dcterms:W3CDTF">2023-09-19T07:58:51Z</dcterms:modified>
</cp:coreProperties>
</file>