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7" r:id="rId4"/>
    <p:sldId id="295" r:id="rId5"/>
    <p:sldId id="300" r:id="rId6"/>
    <p:sldId id="298" r:id="rId7"/>
    <p:sldId id="301" r:id="rId8"/>
    <p:sldId id="302" r:id="rId9"/>
    <p:sldId id="303" r:id="rId10"/>
    <p:sldId id="304" r:id="rId11"/>
    <p:sldId id="299" r:id="rId12"/>
    <p:sldId id="306" r:id="rId13"/>
    <p:sldId id="305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AppData\Local\Temp\Rar$DI01.437\логотип Года педагога и наставника золотои%U0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83769" y="260649"/>
            <a:ext cx="4752528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Наставники МБОУ Гимназия с. Кушнаренково</a:t>
            </a:r>
            <a:endParaRPr lang="ru-RU" sz="2800" dirty="0"/>
          </a:p>
        </p:txBody>
      </p:sp>
      <p:pic>
        <p:nvPicPr>
          <p:cNvPr id="1029" name="Picture 5" descr="C:\Users\user\Downloads\IMG-20231016-WA00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" y="3212976"/>
            <a:ext cx="367240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IMG-20231016-WA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32856"/>
            <a:ext cx="172545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wnloads\IMG-20231016-WA0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33123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213285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Мустафина Гульназ Камилевна, Отличник образования РБ, Почетный работник сферы образования РФ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1" y="260648"/>
            <a:ext cx="612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обсуждение по теме «Мотивация труда наставника»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20888"/>
            <a:ext cx="42484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1044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48478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Салемгареева Гузель Алифовна -  Отличник образования РБ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260648"/>
            <a:ext cx="6059017" cy="16561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Салытова Ирина Леонидовна – Отличник образования РБ,Заслуженный учитель  Республики Башкортостан.</a:t>
            </a:r>
            <a:endParaRPr lang="ru-RU" sz="2800" dirty="0"/>
          </a:p>
        </p:txBody>
      </p:sp>
      <p:pic>
        <p:nvPicPr>
          <p:cNvPr id="2050" name="Picture 2" descr="C:\Users\user\Downloads\IMG-20231016-WA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168352" cy="44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MG-20231016-WA00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464495" cy="44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260649"/>
            <a:ext cx="6059017" cy="1008112"/>
          </a:xfrm>
        </p:spPr>
        <p:txBody>
          <a:bodyPr>
            <a:noAutofit/>
          </a:bodyPr>
          <a:lstStyle/>
          <a:p>
            <a:pPr algn="ctr"/>
            <a:endParaRPr lang="ru-RU" sz="2800" dirty="0"/>
          </a:p>
        </p:txBody>
      </p:sp>
      <p:pic>
        <p:nvPicPr>
          <p:cNvPr id="3074" name="Picture 2" descr="C:\Users\user\Downloads\IMG_20231016_213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788315" cy="41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MG_20231016_2131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0344"/>
            <a:ext cx="404658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31" y="6074415"/>
            <a:ext cx="4498743" cy="7831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1" y="6074415"/>
            <a:ext cx="4498742" cy="7831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504481"/>
            <a:ext cx="8229600" cy="683313"/>
          </a:xfrm>
          <a:prstGeom prst="rect">
            <a:avLst/>
          </a:prstGeom>
        </p:spPr>
        <p:txBody>
          <a:bodyPr vert="horz" wrap="square" lIns="0" tIns="6145" rIns="0" bIns="0" rtlCol="0">
            <a:spAutoFit/>
          </a:bodyPr>
          <a:lstStyle/>
          <a:p>
            <a:pPr marL="2054919">
              <a:spcBef>
                <a:spcPts val="48"/>
              </a:spcBef>
            </a:pPr>
            <a:endParaRPr spc="-3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097" y="590558"/>
            <a:ext cx="2133595" cy="1511189"/>
          </a:xfrm>
          <a:prstGeom prst="rect">
            <a:avLst/>
          </a:prstGeom>
        </p:spPr>
      </p:pic>
      <p:sp>
        <p:nvSpPr>
          <p:cNvPr id="5" name="AutoShape 2" descr="https://cb-korablino.rzn.muzkult.ru/media/2023/01/17/1288585906/pedagoga_i_nastav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b-korablino.rzn.muzkult.ru/media/2023/01/17/1288585906/pedagoga_i_nastavni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7237"/>
            <a:ext cx="5572026" cy="557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5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2276872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целевой модели наставничества в МБОУ Гимназия с. Кушнаренково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227687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08" y="-29499"/>
            <a:ext cx="4038600" cy="314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" y="3119945"/>
            <a:ext cx="4483622" cy="351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05" y="3119946"/>
            <a:ext cx="4320480" cy="351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9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7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260648"/>
            <a:ext cx="6059017" cy="136815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Муниципальный семинар по теме «Реализация модели наставничества в МБОУ Гимназия с. Кушнаренково»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5536" y="1844825"/>
            <a:ext cx="8424936" cy="4752528"/>
          </a:xfrm>
        </p:spPr>
        <p:txBody>
          <a:bodyPr/>
          <a:lstStyle/>
          <a:p>
            <a:r>
              <a:rPr lang="ru-RU" dirty="0" smtClean="0"/>
              <a:t>Урок </a:t>
            </a:r>
            <a:endParaRPr lang="ru-RU" dirty="0"/>
          </a:p>
        </p:txBody>
      </p:sp>
      <p:pic>
        <p:nvPicPr>
          <p:cNvPr id="3074" name="Picture 2" descr="F:\Завуч НМР\СЕМИНАР\WhatsApp Image 2023-02-09 at 15.08.0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604867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2132856"/>
            <a:ext cx="273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Открытй урок  математики учителя-наставника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Салемгареевой Гузель Алифовны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260648"/>
            <a:ext cx="6059017" cy="136815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Муниципальный семинар по теме «Реализация модели наставничества в МБОУ Гимназия с. Кушнаренково»</a:t>
            </a:r>
            <a:endParaRPr lang="ru-RU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72817"/>
            <a:ext cx="5904655" cy="482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2132856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Открытый урок русского языка учителя-наставника </a:t>
            </a:r>
          </a:p>
          <a:p>
            <a:r>
              <a:rPr lang="ru-RU" sz="2800" b="1" dirty="0" smtClean="0"/>
              <a:t>Галяутдиновой Э.Н.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765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260648"/>
            <a:ext cx="6059017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Муниципальный семинар по теме «Реализация модели наставничества в МБОУ Гимназия с. Кушнаренково»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46449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F:\Завуч НМР\СЕМИНАР\фото\IMG_20230209_141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1235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260648"/>
            <a:ext cx="6059017" cy="136815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Муниципальный семинар по теме «Реализация модели наставничества в МБОУ Гимназия с. Кушнаренково»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1916832"/>
            <a:ext cx="450552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16833"/>
            <a:ext cx="424745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7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260648"/>
            <a:ext cx="6059017" cy="136815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Участие в профессиональном конкурсе «Учитель года -2023»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888432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72408" cy="471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7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153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ИОМы</vt:lpstr>
      <vt:lpstr>ИОМы</vt:lpstr>
      <vt:lpstr>Презентация PowerPoint</vt:lpstr>
      <vt:lpstr>ИОМы</vt:lpstr>
      <vt:lpstr>ИОМы</vt:lpstr>
      <vt:lpstr>ИОМы</vt:lpstr>
      <vt:lpstr>ИОМы</vt:lpstr>
      <vt:lpstr>ИОМы</vt:lpstr>
      <vt:lpstr>ИОМы</vt:lpstr>
      <vt:lpstr>ИОМы</vt:lpstr>
      <vt:lpstr>ИОМы</vt:lpstr>
      <vt:lpstr>ИОМы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2023-02-06T17:30:00Z</dcterms:created>
  <dcterms:modified xsi:type="dcterms:W3CDTF">2023-10-18T09:03:06Z</dcterms:modified>
</cp:coreProperties>
</file>