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24"/>
  </p:notesMasterIdLst>
  <p:handoutMasterIdLst>
    <p:handoutMasterId r:id="rId25"/>
  </p:handoutMasterIdLst>
  <p:sldIdLst>
    <p:sldId id="436" r:id="rId5"/>
    <p:sldId id="470" r:id="rId6"/>
    <p:sldId id="471" r:id="rId7"/>
    <p:sldId id="472" r:id="rId8"/>
    <p:sldId id="473" r:id="rId9"/>
    <p:sldId id="485" r:id="rId10"/>
    <p:sldId id="474" r:id="rId11"/>
    <p:sldId id="475" r:id="rId12"/>
    <p:sldId id="469" r:id="rId13"/>
    <p:sldId id="486" r:id="rId14"/>
    <p:sldId id="477" r:id="rId15"/>
    <p:sldId id="478" r:id="rId16"/>
    <p:sldId id="479" r:id="rId17"/>
    <p:sldId id="480" r:id="rId18"/>
    <p:sldId id="481" r:id="rId19"/>
    <p:sldId id="482" r:id="rId20"/>
    <p:sldId id="476" r:id="rId21"/>
    <p:sldId id="483" r:id="rId22"/>
    <p:sldId id="484" r:id="rId23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F9F9"/>
    <a:srgbClr val="418187"/>
    <a:srgbClr val="F4F2EC"/>
    <a:srgbClr val="FF5050"/>
    <a:srgbClr val="00B050"/>
    <a:srgbClr val="99EBF1"/>
    <a:srgbClr val="0C40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E3FDE45-AF77-4B5C-9715-49D594BDF05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660B408-B3CF-4A94-85FC-2B1E0A45F4A2}" styleName="Темный стиль 2 —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56" autoAdjust="0"/>
    <p:restoredTop sz="95394" autoAdjust="0"/>
  </p:normalViewPr>
  <p:slideViewPr>
    <p:cSldViewPr snapToGrid="0">
      <p:cViewPr varScale="1">
        <p:scale>
          <a:sx n="105" d="100"/>
          <a:sy n="105" d="100"/>
        </p:scale>
        <p:origin x="804" y="1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7146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8717"/>
    </p:cViewPr>
  </p:sorterViewPr>
  <p:notesViewPr>
    <p:cSldViewPr snapToGrid="0">
      <p:cViewPr varScale="1">
        <p:scale>
          <a:sx n="82" d="100"/>
          <a:sy n="82" d="100"/>
        </p:scale>
        <p:origin x="3936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C92959-4DCE-462D-845D-0A3A65EE8CAA}" type="doc">
      <dgm:prSet loTypeId="urn:microsoft.com/office/officeart/2005/8/layout/target3" loCatId="list" qsTypeId="urn:microsoft.com/office/officeart/2005/8/quickstyle/3d1" qsCatId="3D" csTypeId="urn:microsoft.com/office/officeart/2005/8/colors/accent1_3" csCatId="accent1" phldr="1"/>
      <dgm:spPr/>
      <dgm:t>
        <a:bodyPr/>
        <a:lstStyle/>
        <a:p>
          <a:endParaRPr lang="ru-RU"/>
        </a:p>
      </dgm:t>
    </dgm:pt>
    <dgm:pt modelId="{8D85D509-7994-47E2-80B8-0D6972A97F77}">
      <dgm:prSet phldrT="[Текст]"/>
      <dgm:spPr/>
      <dgm:t>
        <a:bodyPr/>
        <a:lstStyle/>
        <a:p>
          <a:r>
            <a:rPr lang="ru-RU"/>
            <a:t>Действует  </a:t>
          </a:r>
          <a:r>
            <a:rPr lang="ru-RU" b="1"/>
            <a:t>4 года</a:t>
          </a:r>
          <a:endParaRPr lang="ru-RU" dirty="0"/>
        </a:p>
      </dgm:t>
    </dgm:pt>
    <dgm:pt modelId="{097645EA-C670-477F-A851-D92651A99609}" type="parTrans" cxnId="{78B84D40-9F0C-457F-9BEB-B5BD2A12AF59}">
      <dgm:prSet/>
      <dgm:spPr/>
      <dgm:t>
        <a:bodyPr/>
        <a:lstStyle/>
        <a:p>
          <a:endParaRPr lang="ru-RU"/>
        </a:p>
      </dgm:t>
    </dgm:pt>
    <dgm:pt modelId="{3E1025C3-70C5-4526-9CE2-B9A61DC18B14}" type="sibTrans" cxnId="{78B84D40-9F0C-457F-9BEB-B5BD2A12AF59}">
      <dgm:prSet/>
      <dgm:spPr/>
      <dgm:t>
        <a:bodyPr/>
        <a:lstStyle/>
        <a:p>
          <a:endParaRPr lang="ru-RU"/>
        </a:p>
      </dgm:t>
    </dgm:pt>
    <dgm:pt modelId="{395E5D1E-6EDC-452B-8BD7-240AA911273E}">
      <dgm:prSet phldrT="[Текст]"/>
      <dgm:spPr/>
      <dgm:t>
        <a:bodyPr/>
        <a:lstStyle/>
        <a:p>
          <a:r>
            <a:rPr lang="ru-RU"/>
            <a:t>Мероприятия проходят на базах </a:t>
          </a:r>
          <a:r>
            <a:rPr lang="ru-RU" b="1"/>
            <a:t>разных детских садов</a:t>
          </a:r>
          <a:r>
            <a:rPr lang="ru-RU"/>
            <a:t> по единому плану</a:t>
          </a:r>
          <a:endParaRPr lang="ru-RU" dirty="0"/>
        </a:p>
      </dgm:t>
    </dgm:pt>
    <dgm:pt modelId="{E8D8CECB-630C-409E-9874-B6B59748CEFF}" type="parTrans" cxnId="{B0C29032-3279-495D-9F27-032953AC7800}">
      <dgm:prSet/>
      <dgm:spPr/>
      <dgm:t>
        <a:bodyPr/>
        <a:lstStyle/>
        <a:p>
          <a:endParaRPr lang="ru-RU"/>
        </a:p>
      </dgm:t>
    </dgm:pt>
    <dgm:pt modelId="{9093649B-F21D-40A1-993C-32C2ED5A47C5}" type="sibTrans" cxnId="{B0C29032-3279-495D-9F27-032953AC7800}">
      <dgm:prSet/>
      <dgm:spPr/>
      <dgm:t>
        <a:bodyPr/>
        <a:lstStyle/>
        <a:p>
          <a:endParaRPr lang="ru-RU"/>
        </a:p>
      </dgm:t>
    </dgm:pt>
    <dgm:pt modelId="{A7510797-05B9-48BE-AF6B-4136F7A47258}">
      <dgm:prSet phldrT="[Текст]"/>
      <dgm:spPr/>
      <dgm:t>
        <a:bodyPr/>
        <a:lstStyle/>
        <a:p>
          <a:r>
            <a:rPr lang="ru-RU"/>
            <a:t>Молодые педагоги видят разные коллективы, подходы, условия</a:t>
          </a:r>
          <a:endParaRPr lang="ru-RU" dirty="0"/>
        </a:p>
      </dgm:t>
    </dgm:pt>
    <dgm:pt modelId="{6D6199C2-5FC6-461A-80A1-3DDA5DCA0009}" type="parTrans" cxnId="{DD697E89-6DE3-433B-A5FA-0C040959A752}">
      <dgm:prSet/>
      <dgm:spPr/>
      <dgm:t>
        <a:bodyPr/>
        <a:lstStyle/>
        <a:p>
          <a:endParaRPr lang="ru-RU"/>
        </a:p>
      </dgm:t>
    </dgm:pt>
    <dgm:pt modelId="{95CB7CD9-6E9A-4E91-81FA-48CD8F6978D0}" type="sibTrans" cxnId="{DD697E89-6DE3-433B-A5FA-0C040959A752}">
      <dgm:prSet/>
      <dgm:spPr/>
      <dgm:t>
        <a:bodyPr/>
        <a:lstStyle/>
        <a:p>
          <a:endParaRPr lang="ru-RU"/>
        </a:p>
      </dgm:t>
    </dgm:pt>
    <dgm:pt modelId="{68A09970-B3DC-4237-8D3C-2493BE767F95}">
      <dgm:prSet phldrT="[Текст]"/>
      <dgm:spPr/>
      <dgm:t>
        <a:bodyPr/>
        <a:lstStyle/>
        <a:p>
          <a:r>
            <a:rPr lang="ru-RU" b="1"/>
            <a:t>Не лекции — живой опыт</a:t>
          </a:r>
          <a:endParaRPr lang="ru-RU" dirty="0"/>
        </a:p>
      </dgm:t>
    </dgm:pt>
    <dgm:pt modelId="{F2686708-A3F6-4F1F-A127-127DC59F8E3A}" type="parTrans" cxnId="{E70E8690-5BF8-4F8C-8E99-F61DCD967BA8}">
      <dgm:prSet/>
      <dgm:spPr/>
      <dgm:t>
        <a:bodyPr/>
        <a:lstStyle/>
        <a:p>
          <a:endParaRPr lang="ru-RU"/>
        </a:p>
      </dgm:t>
    </dgm:pt>
    <dgm:pt modelId="{AD327CBA-DBD7-4B1F-8188-0679E3F9179B}" type="sibTrans" cxnId="{E70E8690-5BF8-4F8C-8E99-F61DCD967BA8}">
      <dgm:prSet/>
      <dgm:spPr/>
      <dgm:t>
        <a:bodyPr/>
        <a:lstStyle/>
        <a:p>
          <a:endParaRPr lang="ru-RU"/>
        </a:p>
      </dgm:t>
    </dgm:pt>
    <dgm:pt modelId="{F6EFF5AC-B73A-400E-93C5-D45B02DE694C}">
      <dgm:prSet phldrT="[Текст]"/>
      <dgm:spPr/>
      <dgm:t>
        <a:bodyPr/>
        <a:lstStyle/>
        <a:p>
          <a:r>
            <a:rPr lang="ru-RU"/>
            <a:t>Молодые воспитатели не остаются один на один с вопросами</a:t>
          </a:r>
          <a:endParaRPr lang="ru-RU" dirty="0"/>
        </a:p>
      </dgm:t>
    </dgm:pt>
    <dgm:pt modelId="{44D6963A-FAA3-414B-83F9-AD3F8E7EB390}" type="parTrans" cxnId="{C99000B4-65C9-4117-A226-7775FCA48DB3}">
      <dgm:prSet/>
      <dgm:spPr/>
      <dgm:t>
        <a:bodyPr/>
        <a:lstStyle/>
        <a:p>
          <a:endParaRPr lang="ru-RU"/>
        </a:p>
      </dgm:t>
    </dgm:pt>
    <dgm:pt modelId="{AD6F7888-553C-4BBE-95A5-BA54F87033B8}" type="sibTrans" cxnId="{C99000B4-65C9-4117-A226-7775FCA48DB3}">
      <dgm:prSet/>
      <dgm:spPr/>
      <dgm:t>
        <a:bodyPr/>
        <a:lstStyle/>
        <a:p>
          <a:endParaRPr lang="ru-RU"/>
        </a:p>
      </dgm:t>
    </dgm:pt>
    <dgm:pt modelId="{F4030C30-3C8E-43ED-AC66-ABBAD459CCE4}" type="pres">
      <dgm:prSet presAssocID="{CCC92959-4DCE-462D-845D-0A3A65EE8CAA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F733DA2A-31A8-4501-80B4-2573656BA895}" type="pres">
      <dgm:prSet presAssocID="{8D85D509-7994-47E2-80B8-0D6972A97F77}" presName="circle1" presStyleLbl="node1" presStyleIdx="0" presStyleCnt="5" custLinFactNeighborX="913" custLinFactNeighborY="115"/>
      <dgm:spPr/>
    </dgm:pt>
    <dgm:pt modelId="{51940680-0501-44E6-BF9A-9ED756206BE6}" type="pres">
      <dgm:prSet presAssocID="{8D85D509-7994-47E2-80B8-0D6972A97F77}" presName="space" presStyleCnt="0"/>
      <dgm:spPr/>
    </dgm:pt>
    <dgm:pt modelId="{E61FE08D-7F63-4448-A70F-ABEEE0E7E735}" type="pres">
      <dgm:prSet presAssocID="{8D85D509-7994-47E2-80B8-0D6972A97F77}" presName="rect1" presStyleLbl="alignAcc1" presStyleIdx="0" presStyleCnt="5"/>
      <dgm:spPr/>
    </dgm:pt>
    <dgm:pt modelId="{528DAD55-5E34-4B3A-8C31-C04D15351939}" type="pres">
      <dgm:prSet presAssocID="{395E5D1E-6EDC-452B-8BD7-240AA911273E}" presName="vertSpace2" presStyleLbl="node1" presStyleIdx="0" presStyleCnt="5"/>
      <dgm:spPr/>
    </dgm:pt>
    <dgm:pt modelId="{47F05AF7-7D2E-4936-AF91-3FD3CCBF5640}" type="pres">
      <dgm:prSet presAssocID="{395E5D1E-6EDC-452B-8BD7-240AA911273E}" presName="circle2" presStyleLbl="node1" presStyleIdx="1" presStyleCnt="5"/>
      <dgm:spPr/>
    </dgm:pt>
    <dgm:pt modelId="{04D9D4FF-7580-4293-97E2-1B612B32FEF8}" type="pres">
      <dgm:prSet presAssocID="{395E5D1E-6EDC-452B-8BD7-240AA911273E}" presName="rect2" presStyleLbl="alignAcc1" presStyleIdx="1" presStyleCnt="5"/>
      <dgm:spPr/>
    </dgm:pt>
    <dgm:pt modelId="{6F029E7B-122D-4B75-BCA2-3FD673450E78}" type="pres">
      <dgm:prSet presAssocID="{A7510797-05B9-48BE-AF6B-4136F7A47258}" presName="vertSpace3" presStyleLbl="node1" presStyleIdx="1" presStyleCnt="5"/>
      <dgm:spPr/>
    </dgm:pt>
    <dgm:pt modelId="{E3B2396A-FAFF-4E2B-82F8-FD5A5B7B9A3C}" type="pres">
      <dgm:prSet presAssocID="{A7510797-05B9-48BE-AF6B-4136F7A47258}" presName="circle3" presStyleLbl="node1" presStyleIdx="2" presStyleCnt="5"/>
      <dgm:spPr/>
    </dgm:pt>
    <dgm:pt modelId="{D2742494-1052-48A4-ADB7-B777FCDAFD3A}" type="pres">
      <dgm:prSet presAssocID="{A7510797-05B9-48BE-AF6B-4136F7A47258}" presName="rect3" presStyleLbl="alignAcc1" presStyleIdx="2" presStyleCnt="5"/>
      <dgm:spPr/>
    </dgm:pt>
    <dgm:pt modelId="{16568E2E-E889-4E5D-B626-91F70DAC9F15}" type="pres">
      <dgm:prSet presAssocID="{68A09970-B3DC-4237-8D3C-2493BE767F95}" presName="vertSpace4" presStyleLbl="node1" presStyleIdx="2" presStyleCnt="5"/>
      <dgm:spPr/>
    </dgm:pt>
    <dgm:pt modelId="{97CCB453-A586-4F20-BB71-5844A3EFEA49}" type="pres">
      <dgm:prSet presAssocID="{68A09970-B3DC-4237-8D3C-2493BE767F95}" presName="circle4" presStyleLbl="node1" presStyleIdx="3" presStyleCnt="5"/>
      <dgm:spPr/>
    </dgm:pt>
    <dgm:pt modelId="{C6B6EAD7-5498-4DC2-BB51-DF4917507B10}" type="pres">
      <dgm:prSet presAssocID="{68A09970-B3DC-4237-8D3C-2493BE767F95}" presName="rect4" presStyleLbl="alignAcc1" presStyleIdx="3" presStyleCnt="5"/>
      <dgm:spPr/>
    </dgm:pt>
    <dgm:pt modelId="{F6F85B3A-1462-445C-B4FF-94462F0BCAAF}" type="pres">
      <dgm:prSet presAssocID="{F6EFF5AC-B73A-400E-93C5-D45B02DE694C}" presName="vertSpace5" presStyleLbl="node1" presStyleIdx="3" presStyleCnt="5"/>
      <dgm:spPr/>
    </dgm:pt>
    <dgm:pt modelId="{CB29D08C-4C40-43DC-81D2-47E973493A27}" type="pres">
      <dgm:prSet presAssocID="{F6EFF5AC-B73A-400E-93C5-D45B02DE694C}" presName="circle5" presStyleLbl="node1" presStyleIdx="4" presStyleCnt="5"/>
      <dgm:spPr/>
    </dgm:pt>
    <dgm:pt modelId="{DE73800B-CF95-41E7-AAA4-5E8A79E3145C}" type="pres">
      <dgm:prSet presAssocID="{F6EFF5AC-B73A-400E-93C5-D45B02DE694C}" presName="rect5" presStyleLbl="alignAcc1" presStyleIdx="4" presStyleCnt="5"/>
      <dgm:spPr/>
    </dgm:pt>
    <dgm:pt modelId="{29F45A7F-3EC3-45D9-AC19-C399607F0500}" type="pres">
      <dgm:prSet presAssocID="{8D85D509-7994-47E2-80B8-0D6972A97F77}" presName="rect1ParTxNoCh" presStyleLbl="alignAcc1" presStyleIdx="4" presStyleCnt="5">
        <dgm:presLayoutVars>
          <dgm:chMax val="1"/>
          <dgm:bulletEnabled val="1"/>
        </dgm:presLayoutVars>
      </dgm:prSet>
      <dgm:spPr/>
    </dgm:pt>
    <dgm:pt modelId="{905BE419-181D-4A52-9F82-0F14BF93DACE}" type="pres">
      <dgm:prSet presAssocID="{395E5D1E-6EDC-452B-8BD7-240AA911273E}" presName="rect2ParTxNoCh" presStyleLbl="alignAcc1" presStyleIdx="4" presStyleCnt="5">
        <dgm:presLayoutVars>
          <dgm:chMax val="1"/>
          <dgm:bulletEnabled val="1"/>
        </dgm:presLayoutVars>
      </dgm:prSet>
      <dgm:spPr/>
    </dgm:pt>
    <dgm:pt modelId="{C40D17CC-76AE-4C4A-9C4B-76560DF1AC60}" type="pres">
      <dgm:prSet presAssocID="{A7510797-05B9-48BE-AF6B-4136F7A47258}" presName="rect3ParTxNoCh" presStyleLbl="alignAcc1" presStyleIdx="4" presStyleCnt="5">
        <dgm:presLayoutVars>
          <dgm:chMax val="1"/>
          <dgm:bulletEnabled val="1"/>
        </dgm:presLayoutVars>
      </dgm:prSet>
      <dgm:spPr/>
    </dgm:pt>
    <dgm:pt modelId="{2BD43587-AE69-4D2C-982D-89EE2B4B30BB}" type="pres">
      <dgm:prSet presAssocID="{68A09970-B3DC-4237-8D3C-2493BE767F95}" presName="rect4ParTxNoCh" presStyleLbl="alignAcc1" presStyleIdx="4" presStyleCnt="5">
        <dgm:presLayoutVars>
          <dgm:chMax val="1"/>
          <dgm:bulletEnabled val="1"/>
        </dgm:presLayoutVars>
      </dgm:prSet>
      <dgm:spPr/>
    </dgm:pt>
    <dgm:pt modelId="{C9F7C63A-7C10-4BE2-A4B7-8AFB1D1F2C58}" type="pres">
      <dgm:prSet presAssocID="{F6EFF5AC-B73A-400E-93C5-D45B02DE694C}" presName="rect5ParTxNoCh" presStyleLbl="alignAcc1" presStyleIdx="4" presStyleCnt="5">
        <dgm:presLayoutVars>
          <dgm:chMax val="1"/>
          <dgm:bulletEnabled val="1"/>
        </dgm:presLayoutVars>
      </dgm:prSet>
      <dgm:spPr/>
    </dgm:pt>
  </dgm:ptLst>
  <dgm:cxnLst>
    <dgm:cxn modelId="{DF8A3001-0C8F-43BE-BC5F-920BE916318B}" type="presOf" srcId="{CCC92959-4DCE-462D-845D-0A3A65EE8CAA}" destId="{F4030C30-3C8E-43ED-AC66-ABBAD459CCE4}" srcOrd="0" destOrd="0" presId="urn:microsoft.com/office/officeart/2005/8/layout/target3"/>
    <dgm:cxn modelId="{9ED5EA07-F7A9-4BFE-B91C-4C5FFF746127}" type="presOf" srcId="{8D85D509-7994-47E2-80B8-0D6972A97F77}" destId="{29F45A7F-3EC3-45D9-AC19-C399607F0500}" srcOrd="1" destOrd="0" presId="urn:microsoft.com/office/officeart/2005/8/layout/target3"/>
    <dgm:cxn modelId="{A50AE620-8C5C-47C2-85C7-22C2E90934B6}" type="presOf" srcId="{68A09970-B3DC-4237-8D3C-2493BE767F95}" destId="{C6B6EAD7-5498-4DC2-BB51-DF4917507B10}" srcOrd="0" destOrd="0" presId="urn:microsoft.com/office/officeart/2005/8/layout/target3"/>
    <dgm:cxn modelId="{303BCD28-7602-4143-A235-5E0BD3005D09}" type="presOf" srcId="{F6EFF5AC-B73A-400E-93C5-D45B02DE694C}" destId="{DE73800B-CF95-41E7-AAA4-5E8A79E3145C}" srcOrd="0" destOrd="0" presId="urn:microsoft.com/office/officeart/2005/8/layout/target3"/>
    <dgm:cxn modelId="{B0C29032-3279-495D-9F27-032953AC7800}" srcId="{CCC92959-4DCE-462D-845D-0A3A65EE8CAA}" destId="{395E5D1E-6EDC-452B-8BD7-240AA911273E}" srcOrd="1" destOrd="0" parTransId="{E8D8CECB-630C-409E-9874-B6B59748CEFF}" sibTransId="{9093649B-F21D-40A1-993C-32C2ED5A47C5}"/>
    <dgm:cxn modelId="{78B84D40-9F0C-457F-9BEB-B5BD2A12AF59}" srcId="{CCC92959-4DCE-462D-845D-0A3A65EE8CAA}" destId="{8D85D509-7994-47E2-80B8-0D6972A97F77}" srcOrd="0" destOrd="0" parTransId="{097645EA-C670-477F-A851-D92651A99609}" sibTransId="{3E1025C3-70C5-4526-9CE2-B9A61DC18B14}"/>
    <dgm:cxn modelId="{C4B2E143-7588-4B1A-97AE-A0E71B45B351}" type="presOf" srcId="{8D85D509-7994-47E2-80B8-0D6972A97F77}" destId="{E61FE08D-7F63-4448-A70F-ABEEE0E7E735}" srcOrd="0" destOrd="0" presId="urn:microsoft.com/office/officeart/2005/8/layout/target3"/>
    <dgm:cxn modelId="{CBF83168-AC01-4B73-94BC-2A7EB29A015B}" type="presOf" srcId="{A7510797-05B9-48BE-AF6B-4136F7A47258}" destId="{C40D17CC-76AE-4C4A-9C4B-76560DF1AC60}" srcOrd="1" destOrd="0" presId="urn:microsoft.com/office/officeart/2005/8/layout/target3"/>
    <dgm:cxn modelId="{11275B52-5C3C-439A-ADCF-73797F6545E2}" type="presOf" srcId="{A7510797-05B9-48BE-AF6B-4136F7A47258}" destId="{D2742494-1052-48A4-ADB7-B777FCDAFD3A}" srcOrd="0" destOrd="0" presId="urn:microsoft.com/office/officeart/2005/8/layout/target3"/>
    <dgm:cxn modelId="{63139A7B-717C-4692-82E4-A4E5A709BACE}" type="presOf" srcId="{395E5D1E-6EDC-452B-8BD7-240AA911273E}" destId="{04D9D4FF-7580-4293-97E2-1B612B32FEF8}" srcOrd="0" destOrd="0" presId="urn:microsoft.com/office/officeart/2005/8/layout/target3"/>
    <dgm:cxn modelId="{1B2A0480-5CB8-45EB-8DA4-EB248ADF296C}" type="presOf" srcId="{395E5D1E-6EDC-452B-8BD7-240AA911273E}" destId="{905BE419-181D-4A52-9F82-0F14BF93DACE}" srcOrd="1" destOrd="0" presId="urn:microsoft.com/office/officeart/2005/8/layout/target3"/>
    <dgm:cxn modelId="{DD697E89-6DE3-433B-A5FA-0C040959A752}" srcId="{CCC92959-4DCE-462D-845D-0A3A65EE8CAA}" destId="{A7510797-05B9-48BE-AF6B-4136F7A47258}" srcOrd="2" destOrd="0" parTransId="{6D6199C2-5FC6-461A-80A1-3DDA5DCA0009}" sibTransId="{95CB7CD9-6E9A-4E91-81FA-48CD8F6978D0}"/>
    <dgm:cxn modelId="{E70E8690-5BF8-4F8C-8E99-F61DCD967BA8}" srcId="{CCC92959-4DCE-462D-845D-0A3A65EE8CAA}" destId="{68A09970-B3DC-4237-8D3C-2493BE767F95}" srcOrd="3" destOrd="0" parTransId="{F2686708-A3F6-4F1F-A127-127DC59F8E3A}" sibTransId="{AD327CBA-DBD7-4B1F-8188-0679E3F9179B}"/>
    <dgm:cxn modelId="{65BCAFA0-2348-498E-8A05-14EB788310A5}" type="presOf" srcId="{F6EFF5AC-B73A-400E-93C5-D45B02DE694C}" destId="{C9F7C63A-7C10-4BE2-A4B7-8AFB1D1F2C58}" srcOrd="1" destOrd="0" presId="urn:microsoft.com/office/officeart/2005/8/layout/target3"/>
    <dgm:cxn modelId="{C99000B4-65C9-4117-A226-7775FCA48DB3}" srcId="{CCC92959-4DCE-462D-845D-0A3A65EE8CAA}" destId="{F6EFF5AC-B73A-400E-93C5-D45B02DE694C}" srcOrd="4" destOrd="0" parTransId="{44D6963A-FAA3-414B-83F9-AD3F8E7EB390}" sibTransId="{AD6F7888-553C-4BBE-95A5-BA54F87033B8}"/>
    <dgm:cxn modelId="{80478EE0-75BE-4DC6-92B4-46B25E32626F}" type="presOf" srcId="{68A09970-B3DC-4237-8D3C-2493BE767F95}" destId="{2BD43587-AE69-4D2C-982D-89EE2B4B30BB}" srcOrd="1" destOrd="0" presId="urn:microsoft.com/office/officeart/2005/8/layout/target3"/>
    <dgm:cxn modelId="{DC7D63B0-5C56-4801-9BDB-611FC997ADED}" type="presParOf" srcId="{F4030C30-3C8E-43ED-AC66-ABBAD459CCE4}" destId="{F733DA2A-31A8-4501-80B4-2573656BA895}" srcOrd="0" destOrd="0" presId="urn:microsoft.com/office/officeart/2005/8/layout/target3"/>
    <dgm:cxn modelId="{A99EADDC-C14F-4600-A873-1AEFA146CD91}" type="presParOf" srcId="{F4030C30-3C8E-43ED-AC66-ABBAD459CCE4}" destId="{51940680-0501-44E6-BF9A-9ED756206BE6}" srcOrd="1" destOrd="0" presId="urn:microsoft.com/office/officeart/2005/8/layout/target3"/>
    <dgm:cxn modelId="{D1DB0C07-19D3-4FF4-842F-438215849B0B}" type="presParOf" srcId="{F4030C30-3C8E-43ED-AC66-ABBAD459CCE4}" destId="{E61FE08D-7F63-4448-A70F-ABEEE0E7E735}" srcOrd="2" destOrd="0" presId="urn:microsoft.com/office/officeart/2005/8/layout/target3"/>
    <dgm:cxn modelId="{4C2E0D9E-96CE-4F53-BCAB-F6A2868C7D61}" type="presParOf" srcId="{F4030C30-3C8E-43ED-AC66-ABBAD459CCE4}" destId="{528DAD55-5E34-4B3A-8C31-C04D15351939}" srcOrd="3" destOrd="0" presId="urn:microsoft.com/office/officeart/2005/8/layout/target3"/>
    <dgm:cxn modelId="{590D0F10-EC94-4E58-9512-B1FE5C61DFA8}" type="presParOf" srcId="{F4030C30-3C8E-43ED-AC66-ABBAD459CCE4}" destId="{47F05AF7-7D2E-4936-AF91-3FD3CCBF5640}" srcOrd="4" destOrd="0" presId="urn:microsoft.com/office/officeart/2005/8/layout/target3"/>
    <dgm:cxn modelId="{7636DB2E-A93B-4F1D-BA96-4F9F84FCBA5F}" type="presParOf" srcId="{F4030C30-3C8E-43ED-AC66-ABBAD459CCE4}" destId="{04D9D4FF-7580-4293-97E2-1B612B32FEF8}" srcOrd="5" destOrd="0" presId="urn:microsoft.com/office/officeart/2005/8/layout/target3"/>
    <dgm:cxn modelId="{6FDF4941-FFBE-48FA-A556-DEEB6719220F}" type="presParOf" srcId="{F4030C30-3C8E-43ED-AC66-ABBAD459CCE4}" destId="{6F029E7B-122D-4B75-BCA2-3FD673450E78}" srcOrd="6" destOrd="0" presId="urn:microsoft.com/office/officeart/2005/8/layout/target3"/>
    <dgm:cxn modelId="{EB7802D9-4553-4EDA-8EFF-F60ED5E31177}" type="presParOf" srcId="{F4030C30-3C8E-43ED-AC66-ABBAD459CCE4}" destId="{E3B2396A-FAFF-4E2B-82F8-FD5A5B7B9A3C}" srcOrd="7" destOrd="0" presId="urn:microsoft.com/office/officeart/2005/8/layout/target3"/>
    <dgm:cxn modelId="{36F96AAF-4F73-4611-A0AF-6A923D351F25}" type="presParOf" srcId="{F4030C30-3C8E-43ED-AC66-ABBAD459CCE4}" destId="{D2742494-1052-48A4-ADB7-B777FCDAFD3A}" srcOrd="8" destOrd="0" presId="urn:microsoft.com/office/officeart/2005/8/layout/target3"/>
    <dgm:cxn modelId="{1D8F3BB6-B7A2-41F9-9FFF-6CFB8872497B}" type="presParOf" srcId="{F4030C30-3C8E-43ED-AC66-ABBAD459CCE4}" destId="{16568E2E-E889-4E5D-B626-91F70DAC9F15}" srcOrd="9" destOrd="0" presId="urn:microsoft.com/office/officeart/2005/8/layout/target3"/>
    <dgm:cxn modelId="{24F8D0D3-ED9F-4C1A-AB68-D99C9FD73CD7}" type="presParOf" srcId="{F4030C30-3C8E-43ED-AC66-ABBAD459CCE4}" destId="{97CCB453-A586-4F20-BB71-5844A3EFEA49}" srcOrd="10" destOrd="0" presId="urn:microsoft.com/office/officeart/2005/8/layout/target3"/>
    <dgm:cxn modelId="{BA7255E5-7318-4628-BE8C-8EB680438903}" type="presParOf" srcId="{F4030C30-3C8E-43ED-AC66-ABBAD459CCE4}" destId="{C6B6EAD7-5498-4DC2-BB51-DF4917507B10}" srcOrd="11" destOrd="0" presId="urn:microsoft.com/office/officeart/2005/8/layout/target3"/>
    <dgm:cxn modelId="{05580A09-251A-4B13-A4C5-918AEBD46AE3}" type="presParOf" srcId="{F4030C30-3C8E-43ED-AC66-ABBAD459CCE4}" destId="{F6F85B3A-1462-445C-B4FF-94462F0BCAAF}" srcOrd="12" destOrd="0" presId="urn:microsoft.com/office/officeart/2005/8/layout/target3"/>
    <dgm:cxn modelId="{D0AC399E-43D0-48D1-8D37-5BECA3832945}" type="presParOf" srcId="{F4030C30-3C8E-43ED-AC66-ABBAD459CCE4}" destId="{CB29D08C-4C40-43DC-81D2-47E973493A27}" srcOrd="13" destOrd="0" presId="urn:microsoft.com/office/officeart/2005/8/layout/target3"/>
    <dgm:cxn modelId="{4B5B0245-163E-4F79-8246-E9F882C186B2}" type="presParOf" srcId="{F4030C30-3C8E-43ED-AC66-ABBAD459CCE4}" destId="{DE73800B-CF95-41E7-AAA4-5E8A79E3145C}" srcOrd="14" destOrd="0" presId="urn:microsoft.com/office/officeart/2005/8/layout/target3"/>
    <dgm:cxn modelId="{D0F9A47E-9058-40F5-8F26-0040A3C37EAC}" type="presParOf" srcId="{F4030C30-3C8E-43ED-AC66-ABBAD459CCE4}" destId="{29F45A7F-3EC3-45D9-AC19-C399607F0500}" srcOrd="15" destOrd="0" presId="urn:microsoft.com/office/officeart/2005/8/layout/target3"/>
    <dgm:cxn modelId="{622CAD3E-16EB-4246-9918-F77AB66DC85C}" type="presParOf" srcId="{F4030C30-3C8E-43ED-AC66-ABBAD459CCE4}" destId="{905BE419-181D-4A52-9F82-0F14BF93DACE}" srcOrd="16" destOrd="0" presId="urn:microsoft.com/office/officeart/2005/8/layout/target3"/>
    <dgm:cxn modelId="{7123F47A-A577-4831-B21F-E77E195F2FE4}" type="presParOf" srcId="{F4030C30-3C8E-43ED-AC66-ABBAD459CCE4}" destId="{C40D17CC-76AE-4C4A-9C4B-76560DF1AC60}" srcOrd="17" destOrd="0" presId="urn:microsoft.com/office/officeart/2005/8/layout/target3"/>
    <dgm:cxn modelId="{8E58F908-5A6F-49A7-8997-413B41D5C18E}" type="presParOf" srcId="{F4030C30-3C8E-43ED-AC66-ABBAD459CCE4}" destId="{2BD43587-AE69-4D2C-982D-89EE2B4B30BB}" srcOrd="18" destOrd="0" presId="urn:microsoft.com/office/officeart/2005/8/layout/target3"/>
    <dgm:cxn modelId="{BE9917F8-EC3B-4607-9D92-C848F4D8EFEF}" type="presParOf" srcId="{F4030C30-3C8E-43ED-AC66-ABBAD459CCE4}" destId="{C9F7C63A-7C10-4BE2-A4B7-8AFB1D1F2C58}" srcOrd="19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D1F3919-D826-410E-9F56-441F4AFA985F}" type="doc">
      <dgm:prSet loTypeId="urn:microsoft.com/office/officeart/2009/3/layout/BlockDescendingList" loCatId="list" qsTypeId="urn:microsoft.com/office/officeart/2005/8/quickstyle/3d2#1" qsCatId="3D" csTypeId="urn:microsoft.com/office/officeart/2005/8/colors/accent2_3" csCatId="accent2" phldr="1"/>
      <dgm:spPr/>
      <dgm:t>
        <a:bodyPr/>
        <a:lstStyle/>
        <a:p>
          <a:endParaRPr lang="ru-RU"/>
        </a:p>
      </dgm:t>
    </dgm:pt>
    <dgm:pt modelId="{9E6F4BE0-604C-4B1D-ADBB-F2E613737180}">
      <dgm:prSet phldrT="[Текст]"/>
      <dgm:spPr/>
      <dgm:t>
        <a:bodyPr/>
        <a:lstStyle/>
        <a:p>
          <a:pPr algn="ctr"/>
          <a:r>
            <a:rPr lang="ru-RU" dirty="0"/>
            <a:t>Участие</a:t>
          </a:r>
        </a:p>
      </dgm:t>
    </dgm:pt>
    <dgm:pt modelId="{E48038C5-599E-4935-8241-D3DF568609E1}" type="parTrans" cxnId="{BF5E93B0-F2A0-4A4B-9547-A643F37AAEA1}">
      <dgm:prSet/>
      <dgm:spPr/>
      <dgm:t>
        <a:bodyPr/>
        <a:lstStyle/>
        <a:p>
          <a:endParaRPr lang="ru-RU"/>
        </a:p>
      </dgm:t>
    </dgm:pt>
    <dgm:pt modelId="{2F688E94-5B9F-426D-A708-65D01A5200CF}" type="sibTrans" cxnId="{BF5E93B0-F2A0-4A4B-9547-A643F37AAEA1}">
      <dgm:prSet/>
      <dgm:spPr/>
      <dgm:t>
        <a:bodyPr/>
        <a:lstStyle/>
        <a:p>
          <a:endParaRPr lang="ru-RU"/>
        </a:p>
      </dgm:t>
    </dgm:pt>
    <dgm:pt modelId="{FF6870BE-9809-4FC7-88F4-23E81112B1D7}">
      <dgm:prSet phldrT="[Текст]"/>
      <dgm:spPr/>
      <dgm:t>
        <a:bodyPr/>
        <a:lstStyle/>
        <a:p>
          <a:pPr algn="ctr"/>
          <a:r>
            <a:rPr lang="ru-RU" dirty="0"/>
            <a:t>9 педагогов</a:t>
          </a:r>
        </a:p>
      </dgm:t>
    </dgm:pt>
    <dgm:pt modelId="{D54BB1C1-53F9-45D5-9DB6-8B54D0A579DB}" type="parTrans" cxnId="{B34F8372-E0B6-49F8-9454-8A48FFF7457C}">
      <dgm:prSet/>
      <dgm:spPr/>
      <dgm:t>
        <a:bodyPr/>
        <a:lstStyle/>
        <a:p>
          <a:endParaRPr lang="ru-RU"/>
        </a:p>
      </dgm:t>
    </dgm:pt>
    <dgm:pt modelId="{A6A4105A-1CA7-4BE6-92B3-A4DAA67538ED}" type="sibTrans" cxnId="{B34F8372-E0B6-49F8-9454-8A48FFF7457C}">
      <dgm:prSet/>
      <dgm:spPr/>
      <dgm:t>
        <a:bodyPr/>
        <a:lstStyle/>
        <a:p>
          <a:endParaRPr lang="ru-RU"/>
        </a:p>
      </dgm:t>
    </dgm:pt>
    <dgm:pt modelId="{84BA6CD1-F79E-4C1F-86FD-CF9BAD2E1D2B}">
      <dgm:prSet phldrT="[Текст]"/>
      <dgm:spPr/>
      <dgm:t>
        <a:bodyPr/>
        <a:lstStyle/>
        <a:p>
          <a:pPr algn="ctr"/>
          <a:r>
            <a:rPr lang="ru-RU" dirty="0"/>
            <a:t>Лауреат</a:t>
          </a:r>
        </a:p>
      </dgm:t>
    </dgm:pt>
    <dgm:pt modelId="{F9666280-E3DF-4528-8109-19298A698A02}" type="parTrans" cxnId="{768BEAED-88E0-4CCD-B1E4-12367D583338}">
      <dgm:prSet/>
      <dgm:spPr/>
      <dgm:t>
        <a:bodyPr/>
        <a:lstStyle/>
        <a:p>
          <a:endParaRPr lang="ru-RU"/>
        </a:p>
      </dgm:t>
    </dgm:pt>
    <dgm:pt modelId="{D47418CB-07E7-4B26-91AF-EB9FEF98CAE5}" type="sibTrans" cxnId="{768BEAED-88E0-4CCD-B1E4-12367D583338}">
      <dgm:prSet/>
      <dgm:spPr/>
      <dgm:t>
        <a:bodyPr/>
        <a:lstStyle/>
        <a:p>
          <a:endParaRPr lang="ru-RU"/>
        </a:p>
      </dgm:t>
    </dgm:pt>
    <dgm:pt modelId="{421EBCF6-4981-4E68-9D17-93A6ADF64D50}">
      <dgm:prSet phldrT="[Текст]"/>
      <dgm:spPr/>
      <dgm:t>
        <a:bodyPr/>
        <a:lstStyle/>
        <a:p>
          <a:pPr algn="ctr"/>
          <a:r>
            <a:rPr lang="ru-RU" dirty="0" err="1"/>
            <a:t>Моор</a:t>
          </a:r>
          <a:r>
            <a:rPr lang="ru-RU" dirty="0"/>
            <a:t> </a:t>
          </a:r>
        </a:p>
        <a:p>
          <a:pPr algn="ctr"/>
          <a:r>
            <a:rPr lang="ru-RU" dirty="0"/>
            <a:t>Е.В.</a:t>
          </a:r>
        </a:p>
      </dgm:t>
    </dgm:pt>
    <dgm:pt modelId="{72E4ABF8-8FAB-4322-8546-CE334F496385}" type="parTrans" cxnId="{A6CC4524-A579-4B6A-BD7B-C7D56C174B4A}">
      <dgm:prSet/>
      <dgm:spPr/>
      <dgm:t>
        <a:bodyPr/>
        <a:lstStyle/>
        <a:p>
          <a:endParaRPr lang="ru-RU"/>
        </a:p>
      </dgm:t>
    </dgm:pt>
    <dgm:pt modelId="{4206F950-7F0C-449F-AEF8-4C8CD605BA6F}" type="sibTrans" cxnId="{A6CC4524-A579-4B6A-BD7B-C7D56C174B4A}">
      <dgm:prSet/>
      <dgm:spPr/>
      <dgm:t>
        <a:bodyPr/>
        <a:lstStyle/>
        <a:p>
          <a:endParaRPr lang="ru-RU"/>
        </a:p>
      </dgm:t>
    </dgm:pt>
    <dgm:pt modelId="{6C687019-E045-47E1-8F41-445BD0521F08}">
      <dgm:prSet phldrT="[Текст]" custT="1"/>
      <dgm:spPr/>
      <dgm:t>
        <a:bodyPr/>
        <a:lstStyle/>
        <a:p>
          <a:pPr algn="l"/>
          <a:r>
            <a:rPr lang="ru-RU" sz="1800" dirty="0"/>
            <a:t>Абсолютный победитель</a:t>
          </a:r>
        </a:p>
      </dgm:t>
    </dgm:pt>
    <dgm:pt modelId="{3FB470A8-B23F-46FE-AD8D-761077B2BF06}" type="parTrans" cxnId="{7BFB4FBE-D39A-490A-8191-7A9A13224502}">
      <dgm:prSet/>
      <dgm:spPr/>
      <dgm:t>
        <a:bodyPr/>
        <a:lstStyle/>
        <a:p>
          <a:endParaRPr lang="ru-RU"/>
        </a:p>
      </dgm:t>
    </dgm:pt>
    <dgm:pt modelId="{A785BE2F-24A2-4F9A-BA1D-2217DB2B8EE6}" type="sibTrans" cxnId="{7BFB4FBE-D39A-490A-8191-7A9A13224502}">
      <dgm:prSet/>
      <dgm:spPr/>
      <dgm:t>
        <a:bodyPr/>
        <a:lstStyle/>
        <a:p>
          <a:endParaRPr lang="ru-RU"/>
        </a:p>
      </dgm:t>
    </dgm:pt>
    <dgm:pt modelId="{83BB6800-77E3-4375-BF11-F87DD42AE918}">
      <dgm:prSet phldrT="[Текст]"/>
      <dgm:spPr/>
      <dgm:t>
        <a:bodyPr/>
        <a:lstStyle/>
        <a:p>
          <a:pPr algn="ctr"/>
          <a:r>
            <a:rPr lang="ru-RU" b="0" i="0" dirty="0" err="1"/>
            <a:t>Файрузов</a:t>
          </a:r>
          <a:r>
            <a:rPr lang="ru-RU" b="0" i="0" dirty="0"/>
            <a:t> М.Д.</a:t>
          </a:r>
          <a:endParaRPr lang="ru-RU" dirty="0"/>
        </a:p>
      </dgm:t>
    </dgm:pt>
    <dgm:pt modelId="{3B032055-410C-4313-A1E4-9EE9D66AF140}" type="parTrans" cxnId="{635FA81D-137F-45A3-BD6E-2BAE6F1179CA}">
      <dgm:prSet/>
      <dgm:spPr/>
      <dgm:t>
        <a:bodyPr/>
        <a:lstStyle/>
        <a:p>
          <a:endParaRPr lang="ru-RU"/>
        </a:p>
      </dgm:t>
    </dgm:pt>
    <dgm:pt modelId="{AAD187D5-CC6E-4400-922C-EE37080C1398}" type="sibTrans" cxnId="{635FA81D-137F-45A3-BD6E-2BAE6F1179CA}">
      <dgm:prSet/>
      <dgm:spPr/>
      <dgm:t>
        <a:bodyPr/>
        <a:lstStyle/>
        <a:p>
          <a:endParaRPr lang="ru-RU"/>
        </a:p>
      </dgm:t>
    </dgm:pt>
    <dgm:pt modelId="{6B092230-6179-4DC3-9C08-68EE4F91978B}" type="pres">
      <dgm:prSet presAssocID="{6D1F3919-D826-410E-9F56-441F4AFA985F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E3568A7F-EADB-4301-8984-B4E22F176B7D}" type="pres">
      <dgm:prSet presAssocID="{9E6F4BE0-604C-4B1D-ADBB-F2E613737180}" presName="parentText_1" presStyleLbl="node1" presStyleIdx="0" presStyleCnt="3">
        <dgm:presLayoutVars>
          <dgm:chMax val="1"/>
          <dgm:chPref val="1"/>
          <dgm:bulletEnabled val="1"/>
        </dgm:presLayoutVars>
      </dgm:prSet>
      <dgm:spPr/>
    </dgm:pt>
    <dgm:pt modelId="{35244C66-54E7-4B31-BCF0-46ED7B58496B}" type="pres">
      <dgm:prSet presAssocID="{9E6F4BE0-604C-4B1D-ADBB-F2E613737180}" presName="childText_1" presStyleLbl="node1" presStyleIdx="0" presStyleCnt="3" custScaleX="122695" custLinFactNeighborX="-68167">
        <dgm:presLayoutVars>
          <dgm:chMax val="0"/>
          <dgm:chPref val="0"/>
          <dgm:bulletEnabled val="1"/>
        </dgm:presLayoutVars>
      </dgm:prSet>
      <dgm:spPr/>
    </dgm:pt>
    <dgm:pt modelId="{A0856ED9-66DE-4FA5-BB06-6E1C83A2994F}" type="pres">
      <dgm:prSet presAssocID="{9E6F4BE0-604C-4B1D-ADBB-F2E613737180}" presName="accentShape_1" presStyleCnt="0"/>
      <dgm:spPr/>
    </dgm:pt>
    <dgm:pt modelId="{99C989D3-3901-40E1-9EE3-9A7264548DD3}" type="pres">
      <dgm:prSet presAssocID="{9E6F4BE0-604C-4B1D-ADBB-F2E613737180}" presName="imageRepeatNode" presStyleLbl="node1" presStyleIdx="0" presStyleCnt="3" custScaleY="110302" custLinFactNeighborX="-58850"/>
      <dgm:spPr/>
    </dgm:pt>
    <dgm:pt modelId="{458BABE4-1466-48BD-BE89-EDDE4CAF6AF9}" type="pres">
      <dgm:prSet presAssocID="{84BA6CD1-F79E-4C1F-86FD-CF9BAD2E1D2B}" presName="parentText_2" presStyleLbl="node1" presStyleIdx="0" presStyleCnt="3">
        <dgm:presLayoutVars>
          <dgm:chMax val="1"/>
          <dgm:chPref val="1"/>
          <dgm:bulletEnabled val="1"/>
        </dgm:presLayoutVars>
      </dgm:prSet>
      <dgm:spPr/>
    </dgm:pt>
    <dgm:pt modelId="{A6220CEE-FAE9-4F76-959D-ED0CF65786E0}" type="pres">
      <dgm:prSet presAssocID="{84BA6CD1-F79E-4C1F-86FD-CF9BAD2E1D2B}" presName="childText_2" presStyleLbl="node2" presStyleIdx="0" presStyleCnt="0" custScaleX="130874" custLinFactNeighborX="21854" custLinFactNeighborY="215">
        <dgm:presLayoutVars>
          <dgm:chMax val="0"/>
          <dgm:chPref val="0"/>
          <dgm:bulletEnabled val="1"/>
        </dgm:presLayoutVars>
      </dgm:prSet>
      <dgm:spPr/>
    </dgm:pt>
    <dgm:pt modelId="{D4C80B0F-6443-4085-906E-7212A8A29C5F}" type="pres">
      <dgm:prSet presAssocID="{84BA6CD1-F79E-4C1F-86FD-CF9BAD2E1D2B}" presName="accentShape_2" presStyleCnt="0"/>
      <dgm:spPr/>
    </dgm:pt>
    <dgm:pt modelId="{52F6E38F-C68C-4656-B100-877E1DCABD16}" type="pres">
      <dgm:prSet presAssocID="{84BA6CD1-F79E-4C1F-86FD-CF9BAD2E1D2B}" presName="imageRepeatNode" presStyleLbl="node1" presStyleIdx="1" presStyleCnt="3" custScaleY="119817"/>
      <dgm:spPr/>
    </dgm:pt>
    <dgm:pt modelId="{E2764533-AE2A-4315-A9CF-21A031CAB348}" type="pres">
      <dgm:prSet presAssocID="{6C687019-E045-47E1-8F41-445BD0521F08}" presName="parentText_3" presStyleLbl="node1" presStyleIdx="1" presStyleCnt="3">
        <dgm:presLayoutVars>
          <dgm:chMax val="1"/>
          <dgm:chPref val="1"/>
          <dgm:bulletEnabled val="1"/>
        </dgm:presLayoutVars>
      </dgm:prSet>
      <dgm:spPr/>
    </dgm:pt>
    <dgm:pt modelId="{E07FD5E3-0A46-4174-B568-F0E5D3E166D9}" type="pres">
      <dgm:prSet presAssocID="{6C687019-E045-47E1-8F41-445BD0521F08}" presName="childText_3" presStyleLbl="node2" presStyleIdx="0" presStyleCnt="0" custScaleX="142745" custLinFactNeighborX="65317" custLinFactNeighborY="-5198">
        <dgm:presLayoutVars>
          <dgm:chMax val="0"/>
          <dgm:chPref val="0"/>
          <dgm:bulletEnabled val="1"/>
        </dgm:presLayoutVars>
      </dgm:prSet>
      <dgm:spPr/>
    </dgm:pt>
    <dgm:pt modelId="{765F7FDD-95D1-48AE-A466-882296DDAF1F}" type="pres">
      <dgm:prSet presAssocID="{6C687019-E045-47E1-8F41-445BD0521F08}" presName="accentShape_3" presStyleCnt="0"/>
      <dgm:spPr/>
    </dgm:pt>
    <dgm:pt modelId="{8E950DD5-ABB8-4EEF-B836-99C975EA3393}" type="pres">
      <dgm:prSet presAssocID="{6C687019-E045-47E1-8F41-445BD0521F08}" presName="imageRepeatNode" presStyleLbl="node1" presStyleIdx="2" presStyleCnt="3" custScaleY="118847" custLinFactNeighborX="90162" custLinFactNeighborY="844"/>
      <dgm:spPr/>
    </dgm:pt>
  </dgm:ptLst>
  <dgm:cxnLst>
    <dgm:cxn modelId="{1359CC03-B82F-4A0E-85CA-8D1B1D242D1C}" type="presOf" srcId="{6C687019-E045-47E1-8F41-445BD0521F08}" destId="{E2764533-AE2A-4315-A9CF-21A031CAB348}" srcOrd="0" destOrd="0" presId="urn:microsoft.com/office/officeart/2009/3/layout/BlockDescendingList"/>
    <dgm:cxn modelId="{BA2F410B-FF6A-4F4E-80E2-82C34D465230}" type="presOf" srcId="{84BA6CD1-F79E-4C1F-86FD-CF9BAD2E1D2B}" destId="{458BABE4-1466-48BD-BE89-EDDE4CAF6AF9}" srcOrd="0" destOrd="0" presId="urn:microsoft.com/office/officeart/2009/3/layout/BlockDescendingList"/>
    <dgm:cxn modelId="{635FA81D-137F-45A3-BD6E-2BAE6F1179CA}" srcId="{6C687019-E045-47E1-8F41-445BD0521F08}" destId="{83BB6800-77E3-4375-BF11-F87DD42AE918}" srcOrd="0" destOrd="0" parTransId="{3B032055-410C-4313-A1E4-9EE9D66AF140}" sibTransId="{AAD187D5-CC6E-4400-922C-EE37080C1398}"/>
    <dgm:cxn modelId="{A6CC4524-A579-4B6A-BD7B-C7D56C174B4A}" srcId="{84BA6CD1-F79E-4C1F-86FD-CF9BAD2E1D2B}" destId="{421EBCF6-4981-4E68-9D17-93A6ADF64D50}" srcOrd="0" destOrd="0" parTransId="{72E4ABF8-8FAB-4322-8546-CE334F496385}" sibTransId="{4206F950-7F0C-449F-AEF8-4C8CD605BA6F}"/>
    <dgm:cxn modelId="{4268F92F-E1E0-4E85-BF1C-FE5B59F98247}" type="presOf" srcId="{6C687019-E045-47E1-8F41-445BD0521F08}" destId="{8E950DD5-ABB8-4EEF-B836-99C975EA3393}" srcOrd="1" destOrd="0" presId="urn:microsoft.com/office/officeart/2009/3/layout/BlockDescendingList"/>
    <dgm:cxn modelId="{DF41EB50-6B47-4728-8F30-764077163B82}" type="presOf" srcId="{421EBCF6-4981-4E68-9D17-93A6ADF64D50}" destId="{A6220CEE-FAE9-4F76-959D-ED0CF65786E0}" srcOrd="0" destOrd="0" presId="urn:microsoft.com/office/officeart/2009/3/layout/BlockDescendingList"/>
    <dgm:cxn modelId="{CED98151-9001-432E-AFF8-A70E7908942D}" type="presOf" srcId="{6D1F3919-D826-410E-9F56-441F4AFA985F}" destId="{6B092230-6179-4DC3-9C08-68EE4F91978B}" srcOrd="0" destOrd="0" presId="urn:microsoft.com/office/officeart/2009/3/layout/BlockDescendingList"/>
    <dgm:cxn modelId="{B34F8372-E0B6-49F8-9454-8A48FFF7457C}" srcId="{9E6F4BE0-604C-4B1D-ADBB-F2E613737180}" destId="{FF6870BE-9809-4FC7-88F4-23E81112B1D7}" srcOrd="0" destOrd="0" parTransId="{D54BB1C1-53F9-45D5-9DB6-8B54D0A579DB}" sibTransId="{A6A4105A-1CA7-4BE6-92B3-A4DAA67538ED}"/>
    <dgm:cxn modelId="{A414B296-C6B6-4064-AAEB-9E7A29EA6383}" type="presOf" srcId="{9E6F4BE0-604C-4B1D-ADBB-F2E613737180}" destId="{99C989D3-3901-40E1-9EE3-9A7264548DD3}" srcOrd="1" destOrd="0" presId="urn:microsoft.com/office/officeart/2009/3/layout/BlockDescendingList"/>
    <dgm:cxn modelId="{D4184FAA-CF36-4BE5-A8D7-D06EDB8B5D9A}" type="presOf" srcId="{9E6F4BE0-604C-4B1D-ADBB-F2E613737180}" destId="{E3568A7F-EADB-4301-8984-B4E22F176B7D}" srcOrd="0" destOrd="0" presId="urn:microsoft.com/office/officeart/2009/3/layout/BlockDescendingList"/>
    <dgm:cxn modelId="{BF5E93B0-F2A0-4A4B-9547-A643F37AAEA1}" srcId="{6D1F3919-D826-410E-9F56-441F4AFA985F}" destId="{9E6F4BE0-604C-4B1D-ADBB-F2E613737180}" srcOrd="0" destOrd="0" parTransId="{E48038C5-599E-4935-8241-D3DF568609E1}" sibTransId="{2F688E94-5B9F-426D-A708-65D01A5200CF}"/>
    <dgm:cxn modelId="{7BFB4FBE-D39A-490A-8191-7A9A13224502}" srcId="{6D1F3919-D826-410E-9F56-441F4AFA985F}" destId="{6C687019-E045-47E1-8F41-445BD0521F08}" srcOrd="2" destOrd="0" parTransId="{3FB470A8-B23F-46FE-AD8D-761077B2BF06}" sibTransId="{A785BE2F-24A2-4F9A-BA1D-2217DB2B8EE6}"/>
    <dgm:cxn modelId="{8BFBEDE3-AF17-44A5-A4B8-8742301699CD}" type="presOf" srcId="{83BB6800-77E3-4375-BF11-F87DD42AE918}" destId="{E07FD5E3-0A46-4174-B568-F0E5D3E166D9}" srcOrd="0" destOrd="0" presId="urn:microsoft.com/office/officeart/2009/3/layout/BlockDescendingList"/>
    <dgm:cxn modelId="{5145DBEC-32FD-414D-A447-218019B4E4B7}" type="presOf" srcId="{84BA6CD1-F79E-4C1F-86FD-CF9BAD2E1D2B}" destId="{52F6E38F-C68C-4656-B100-877E1DCABD16}" srcOrd="1" destOrd="0" presId="urn:microsoft.com/office/officeart/2009/3/layout/BlockDescendingList"/>
    <dgm:cxn modelId="{768BEAED-88E0-4CCD-B1E4-12367D583338}" srcId="{6D1F3919-D826-410E-9F56-441F4AFA985F}" destId="{84BA6CD1-F79E-4C1F-86FD-CF9BAD2E1D2B}" srcOrd="1" destOrd="0" parTransId="{F9666280-E3DF-4528-8109-19298A698A02}" sibTransId="{D47418CB-07E7-4B26-91AF-EB9FEF98CAE5}"/>
    <dgm:cxn modelId="{A33742EF-46A0-48D4-8380-99C2513239C3}" type="presOf" srcId="{FF6870BE-9809-4FC7-88F4-23E81112B1D7}" destId="{35244C66-54E7-4B31-BCF0-46ED7B58496B}" srcOrd="0" destOrd="0" presId="urn:microsoft.com/office/officeart/2009/3/layout/BlockDescendingList"/>
    <dgm:cxn modelId="{D11C1BC9-30E9-42DA-9D86-CD0A6172CAE4}" type="presParOf" srcId="{6B092230-6179-4DC3-9C08-68EE4F91978B}" destId="{E3568A7F-EADB-4301-8984-B4E22F176B7D}" srcOrd="0" destOrd="0" presId="urn:microsoft.com/office/officeart/2009/3/layout/BlockDescendingList"/>
    <dgm:cxn modelId="{BB6ADB15-B78D-4DB8-99C3-4E1790E01ED9}" type="presParOf" srcId="{6B092230-6179-4DC3-9C08-68EE4F91978B}" destId="{35244C66-54E7-4B31-BCF0-46ED7B58496B}" srcOrd="1" destOrd="0" presId="urn:microsoft.com/office/officeart/2009/3/layout/BlockDescendingList"/>
    <dgm:cxn modelId="{0CD29508-2BC5-4469-A716-62A88CFCED0F}" type="presParOf" srcId="{6B092230-6179-4DC3-9C08-68EE4F91978B}" destId="{A0856ED9-66DE-4FA5-BB06-6E1C83A2994F}" srcOrd="2" destOrd="0" presId="urn:microsoft.com/office/officeart/2009/3/layout/BlockDescendingList"/>
    <dgm:cxn modelId="{E7D800BF-87AF-41A8-B4E2-809E83D7F9DA}" type="presParOf" srcId="{A0856ED9-66DE-4FA5-BB06-6E1C83A2994F}" destId="{99C989D3-3901-40E1-9EE3-9A7264548DD3}" srcOrd="0" destOrd="0" presId="urn:microsoft.com/office/officeart/2009/3/layout/BlockDescendingList"/>
    <dgm:cxn modelId="{1CD5E988-556E-4031-9293-2CF95D5DB86C}" type="presParOf" srcId="{6B092230-6179-4DC3-9C08-68EE4F91978B}" destId="{458BABE4-1466-48BD-BE89-EDDE4CAF6AF9}" srcOrd="3" destOrd="0" presId="urn:microsoft.com/office/officeart/2009/3/layout/BlockDescendingList"/>
    <dgm:cxn modelId="{5CBFB1B2-D90E-45AA-9120-20627FF44C9E}" type="presParOf" srcId="{6B092230-6179-4DC3-9C08-68EE4F91978B}" destId="{A6220CEE-FAE9-4F76-959D-ED0CF65786E0}" srcOrd="4" destOrd="0" presId="urn:microsoft.com/office/officeart/2009/3/layout/BlockDescendingList"/>
    <dgm:cxn modelId="{4DF2DD65-2D16-48EA-A201-B8FE97C2FEEE}" type="presParOf" srcId="{6B092230-6179-4DC3-9C08-68EE4F91978B}" destId="{D4C80B0F-6443-4085-906E-7212A8A29C5F}" srcOrd="5" destOrd="0" presId="urn:microsoft.com/office/officeart/2009/3/layout/BlockDescendingList"/>
    <dgm:cxn modelId="{73895B0F-E2C1-4190-8DB8-83A7DE1DA2AA}" type="presParOf" srcId="{D4C80B0F-6443-4085-906E-7212A8A29C5F}" destId="{52F6E38F-C68C-4656-B100-877E1DCABD16}" srcOrd="0" destOrd="0" presId="urn:microsoft.com/office/officeart/2009/3/layout/BlockDescendingList"/>
    <dgm:cxn modelId="{1001FD43-170C-4AEE-A75A-565F41465A42}" type="presParOf" srcId="{6B092230-6179-4DC3-9C08-68EE4F91978B}" destId="{E2764533-AE2A-4315-A9CF-21A031CAB348}" srcOrd="6" destOrd="0" presId="urn:microsoft.com/office/officeart/2009/3/layout/BlockDescendingList"/>
    <dgm:cxn modelId="{64F17671-A1E8-4D27-B11F-0979E2F573B6}" type="presParOf" srcId="{6B092230-6179-4DC3-9C08-68EE4F91978B}" destId="{E07FD5E3-0A46-4174-B568-F0E5D3E166D9}" srcOrd="7" destOrd="0" presId="urn:microsoft.com/office/officeart/2009/3/layout/BlockDescendingList"/>
    <dgm:cxn modelId="{F2164F26-0C1D-4772-A8C8-E9C9764AFB5B}" type="presParOf" srcId="{6B092230-6179-4DC3-9C08-68EE4F91978B}" destId="{765F7FDD-95D1-48AE-A466-882296DDAF1F}" srcOrd="8" destOrd="0" presId="urn:microsoft.com/office/officeart/2009/3/layout/BlockDescendingList"/>
    <dgm:cxn modelId="{B73A1FAE-A8AB-4827-B95A-750880967233}" type="presParOf" srcId="{765F7FDD-95D1-48AE-A466-882296DDAF1F}" destId="{8E950DD5-ABB8-4EEF-B836-99C975EA3393}" srcOrd="0" destOrd="0" presId="urn:microsoft.com/office/officeart/2009/3/layout/BlockDescending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A04126D-0231-4234-ABA8-76888C96C106}" type="doc">
      <dgm:prSet loTypeId="urn:microsoft.com/office/officeart/2005/8/layout/equation1" loCatId="relationship" qsTypeId="urn:microsoft.com/office/officeart/2005/8/quickstyle/3d2#2" qsCatId="3D" csTypeId="urn:microsoft.com/office/officeart/2005/8/colors/accent2_2" csCatId="accent2" phldr="1"/>
      <dgm:spPr/>
    </dgm:pt>
    <dgm:pt modelId="{5C93803D-51F3-4A49-B47B-73F7589F9AA7}">
      <dgm:prSet phldrT="[Текст]"/>
      <dgm:spPr/>
      <dgm:t>
        <a:bodyPr/>
        <a:lstStyle/>
        <a:p>
          <a:r>
            <a:rPr lang="ru-RU" dirty="0"/>
            <a:t>поколение Z</a:t>
          </a:r>
        </a:p>
      </dgm:t>
    </dgm:pt>
    <dgm:pt modelId="{7239844E-36B4-47A2-A640-CDE55DFC52C5}" type="parTrans" cxnId="{EF5A184A-CE9D-4024-8F08-281F251C25E0}">
      <dgm:prSet/>
      <dgm:spPr/>
      <dgm:t>
        <a:bodyPr/>
        <a:lstStyle/>
        <a:p>
          <a:endParaRPr lang="ru-RU"/>
        </a:p>
      </dgm:t>
    </dgm:pt>
    <dgm:pt modelId="{19A28994-1BF9-4937-A4A7-19A82F4000E5}" type="sibTrans" cxnId="{EF5A184A-CE9D-4024-8F08-281F251C25E0}">
      <dgm:prSet/>
      <dgm:spPr/>
      <dgm:t>
        <a:bodyPr/>
        <a:lstStyle/>
        <a:p>
          <a:endParaRPr lang="ru-RU"/>
        </a:p>
      </dgm:t>
    </dgm:pt>
    <dgm:pt modelId="{320CF226-0584-4A63-97B5-245B3CACAE08}">
      <dgm:prSet phldrT="[Текст]"/>
      <dgm:spPr/>
      <dgm:t>
        <a:bodyPr/>
        <a:lstStyle/>
        <a:p>
          <a:r>
            <a:rPr lang="ru-RU" dirty="0"/>
            <a:t>снятие бюрократической нагрузки</a:t>
          </a:r>
        </a:p>
      </dgm:t>
    </dgm:pt>
    <dgm:pt modelId="{13AEDDE3-7324-4FFA-9A55-B924DA1CB555}" type="parTrans" cxnId="{FB40C1CB-2612-4AD2-9D08-18AD02BD781B}">
      <dgm:prSet/>
      <dgm:spPr/>
      <dgm:t>
        <a:bodyPr/>
        <a:lstStyle/>
        <a:p>
          <a:endParaRPr lang="ru-RU"/>
        </a:p>
      </dgm:t>
    </dgm:pt>
    <dgm:pt modelId="{78C39CFA-BEA0-4CD4-B3E2-27A6F7743811}" type="sibTrans" cxnId="{FB40C1CB-2612-4AD2-9D08-18AD02BD781B}">
      <dgm:prSet/>
      <dgm:spPr/>
      <dgm:t>
        <a:bodyPr/>
        <a:lstStyle/>
        <a:p>
          <a:endParaRPr lang="ru-RU"/>
        </a:p>
      </dgm:t>
    </dgm:pt>
    <dgm:pt modelId="{610FDCED-D44C-42F5-8EE3-2258EBB45919}">
      <dgm:prSet phldrT="[Текст]"/>
      <dgm:spPr/>
      <dgm:t>
        <a:bodyPr/>
        <a:lstStyle/>
        <a:p>
          <a:r>
            <a:rPr lang="ru-RU" b="1" dirty="0"/>
            <a:t>Новые особые методы</a:t>
          </a:r>
        </a:p>
      </dgm:t>
    </dgm:pt>
    <dgm:pt modelId="{6576B91B-537B-4FE5-B41B-C50BFECF7737}" type="parTrans" cxnId="{6B9780E2-5A73-4063-B03D-4959DC3E62EA}">
      <dgm:prSet/>
      <dgm:spPr/>
      <dgm:t>
        <a:bodyPr/>
        <a:lstStyle/>
        <a:p>
          <a:endParaRPr lang="ru-RU"/>
        </a:p>
      </dgm:t>
    </dgm:pt>
    <dgm:pt modelId="{6D5CDE50-D8FD-4522-9A44-4E134EF5E792}" type="sibTrans" cxnId="{6B9780E2-5A73-4063-B03D-4959DC3E62EA}">
      <dgm:prSet/>
      <dgm:spPr/>
      <dgm:t>
        <a:bodyPr/>
        <a:lstStyle/>
        <a:p>
          <a:endParaRPr lang="ru-RU"/>
        </a:p>
      </dgm:t>
    </dgm:pt>
    <dgm:pt modelId="{9E06207A-EE3D-4700-8441-F83D3AB31FCC}">
      <dgm:prSet phldrT="[Текст]"/>
      <dgm:spPr/>
      <dgm:t>
        <a:bodyPr/>
        <a:lstStyle/>
        <a:p>
          <a:r>
            <a:rPr lang="ru-RU" dirty="0"/>
            <a:t>особые образовательные потребности </a:t>
          </a:r>
        </a:p>
      </dgm:t>
    </dgm:pt>
    <dgm:pt modelId="{6705A2CA-DBBC-4864-9112-DDF963816C9D}" type="parTrans" cxnId="{F3FBD26B-2749-4F77-B2FE-307BF9F15CAA}">
      <dgm:prSet/>
      <dgm:spPr/>
      <dgm:t>
        <a:bodyPr/>
        <a:lstStyle/>
        <a:p>
          <a:endParaRPr lang="ru-RU"/>
        </a:p>
      </dgm:t>
    </dgm:pt>
    <dgm:pt modelId="{75EAB876-2CC7-4624-9192-2E0F44C78B6B}" type="sibTrans" cxnId="{F3FBD26B-2749-4F77-B2FE-307BF9F15CAA}">
      <dgm:prSet/>
      <dgm:spPr/>
      <dgm:t>
        <a:bodyPr/>
        <a:lstStyle/>
        <a:p>
          <a:endParaRPr lang="ru-RU"/>
        </a:p>
      </dgm:t>
    </dgm:pt>
    <dgm:pt modelId="{71047557-32F6-43CC-9CE3-4C4B431C06C2}" type="pres">
      <dgm:prSet presAssocID="{FA04126D-0231-4234-ABA8-76888C96C106}" presName="linearFlow" presStyleCnt="0">
        <dgm:presLayoutVars>
          <dgm:dir/>
          <dgm:resizeHandles val="exact"/>
        </dgm:presLayoutVars>
      </dgm:prSet>
      <dgm:spPr/>
    </dgm:pt>
    <dgm:pt modelId="{35EF30F8-3676-409C-9A80-7D6872DB64AB}" type="pres">
      <dgm:prSet presAssocID="{5C93803D-51F3-4A49-B47B-73F7589F9AA7}" presName="node" presStyleLbl="node1" presStyleIdx="0" presStyleCnt="4">
        <dgm:presLayoutVars>
          <dgm:bulletEnabled val="1"/>
        </dgm:presLayoutVars>
      </dgm:prSet>
      <dgm:spPr/>
    </dgm:pt>
    <dgm:pt modelId="{58A8CBA7-75B6-4AFF-B065-3E15ADB7A66F}" type="pres">
      <dgm:prSet presAssocID="{19A28994-1BF9-4937-A4A7-19A82F4000E5}" presName="spacerL" presStyleCnt="0"/>
      <dgm:spPr/>
    </dgm:pt>
    <dgm:pt modelId="{1ED279FD-9F74-455C-AA4F-88A70E7C6E96}" type="pres">
      <dgm:prSet presAssocID="{19A28994-1BF9-4937-A4A7-19A82F4000E5}" presName="sibTrans" presStyleLbl="sibTrans2D1" presStyleIdx="0" presStyleCnt="3"/>
      <dgm:spPr/>
    </dgm:pt>
    <dgm:pt modelId="{E516A022-4C6E-4063-8CDA-59641CA9B212}" type="pres">
      <dgm:prSet presAssocID="{19A28994-1BF9-4937-A4A7-19A82F4000E5}" presName="spacerR" presStyleCnt="0"/>
      <dgm:spPr/>
    </dgm:pt>
    <dgm:pt modelId="{CB50CCE1-3006-418D-8B9C-9B1C9EF1F0C5}" type="pres">
      <dgm:prSet presAssocID="{320CF226-0584-4A63-97B5-245B3CACAE08}" presName="node" presStyleLbl="node1" presStyleIdx="1" presStyleCnt="4">
        <dgm:presLayoutVars>
          <dgm:bulletEnabled val="1"/>
        </dgm:presLayoutVars>
      </dgm:prSet>
      <dgm:spPr/>
    </dgm:pt>
    <dgm:pt modelId="{39D454D7-A34B-478C-A2E8-F46C2CE4B72B}" type="pres">
      <dgm:prSet presAssocID="{78C39CFA-BEA0-4CD4-B3E2-27A6F7743811}" presName="spacerL" presStyleCnt="0"/>
      <dgm:spPr/>
    </dgm:pt>
    <dgm:pt modelId="{19741A87-1DA1-47FC-85CE-D3014EB05AFB}" type="pres">
      <dgm:prSet presAssocID="{78C39CFA-BEA0-4CD4-B3E2-27A6F7743811}" presName="sibTrans" presStyleLbl="sibTrans2D1" presStyleIdx="1" presStyleCnt="3"/>
      <dgm:spPr/>
    </dgm:pt>
    <dgm:pt modelId="{310AD360-4C03-4DDE-A0E4-D25008312542}" type="pres">
      <dgm:prSet presAssocID="{78C39CFA-BEA0-4CD4-B3E2-27A6F7743811}" presName="spacerR" presStyleCnt="0"/>
      <dgm:spPr/>
    </dgm:pt>
    <dgm:pt modelId="{9D5ADAFF-6A89-4EC3-A342-74FC089A7B37}" type="pres">
      <dgm:prSet presAssocID="{9E06207A-EE3D-4700-8441-F83D3AB31FCC}" presName="node" presStyleLbl="node1" presStyleIdx="2" presStyleCnt="4">
        <dgm:presLayoutVars>
          <dgm:bulletEnabled val="1"/>
        </dgm:presLayoutVars>
      </dgm:prSet>
      <dgm:spPr/>
    </dgm:pt>
    <dgm:pt modelId="{CFC3DD5D-4784-468F-AAC7-0680DA95AF8D}" type="pres">
      <dgm:prSet presAssocID="{75EAB876-2CC7-4624-9192-2E0F44C78B6B}" presName="spacerL" presStyleCnt="0"/>
      <dgm:spPr/>
    </dgm:pt>
    <dgm:pt modelId="{82BFCBB9-D9DF-4DEC-A1A1-0A7C7CA54473}" type="pres">
      <dgm:prSet presAssocID="{75EAB876-2CC7-4624-9192-2E0F44C78B6B}" presName="sibTrans" presStyleLbl="sibTrans2D1" presStyleIdx="2" presStyleCnt="3"/>
      <dgm:spPr/>
    </dgm:pt>
    <dgm:pt modelId="{EB20C805-D30F-48E8-B222-D9F9D955492F}" type="pres">
      <dgm:prSet presAssocID="{75EAB876-2CC7-4624-9192-2E0F44C78B6B}" presName="spacerR" presStyleCnt="0"/>
      <dgm:spPr/>
    </dgm:pt>
    <dgm:pt modelId="{836F87CD-EA0C-42D3-A377-D81DA0CA97F1}" type="pres">
      <dgm:prSet presAssocID="{610FDCED-D44C-42F5-8EE3-2258EBB45919}" presName="node" presStyleLbl="node1" presStyleIdx="3" presStyleCnt="4">
        <dgm:presLayoutVars>
          <dgm:bulletEnabled val="1"/>
        </dgm:presLayoutVars>
      </dgm:prSet>
      <dgm:spPr/>
    </dgm:pt>
  </dgm:ptLst>
  <dgm:cxnLst>
    <dgm:cxn modelId="{A373450D-5637-42BD-B83E-20F3A9C7C2D8}" type="presOf" srcId="{FA04126D-0231-4234-ABA8-76888C96C106}" destId="{71047557-32F6-43CC-9CE3-4C4B431C06C2}" srcOrd="0" destOrd="0" presId="urn:microsoft.com/office/officeart/2005/8/layout/equation1"/>
    <dgm:cxn modelId="{24AE4F16-08ED-4820-9FD0-54201D11CE7A}" type="presOf" srcId="{320CF226-0584-4A63-97B5-245B3CACAE08}" destId="{CB50CCE1-3006-418D-8B9C-9B1C9EF1F0C5}" srcOrd="0" destOrd="0" presId="urn:microsoft.com/office/officeart/2005/8/layout/equation1"/>
    <dgm:cxn modelId="{E994D61B-8FD9-41CE-899C-03879B663207}" type="presOf" srcId="{610FDCED-D44C-42F5-8EE3-2258EBB45919}" destId="{836F87CD-EA0C-42D3-A377-D81DA0CA97F1}" srcOrd="0" destOrd="0" presId="urn:microsoft.com/office/officeart/2005/8/layout/equation1"/>
    <dgm:cxn modelId="{97858C26-F70F-4E3E-80C2-39106B37262A}" type="presOf" srcId="{5C93803D-51F3-4A49-B47B-73F7589F9AA7}" destId="{35EF30F8-3676-409C-9A80-7D6872DB64AB}" srcOrd="0" destOrd="0" presId="urn:microsoft.com/office/officeart/2005/8/layout/equation1"/>
    <dgm:cxn modelId="{5ED53239-39E2-4A6D-99B4-F5A516A44FD5}" type="presOf" srcId="{9E06207A-EE3D-4700-8441-F83D3AB31FCC}" destId="{9D5ADAFF-6A89-4EC3-A342-74FC089A7B37}" srcOrd="0" destOrd="0" presId="urn:microsoft.com/office/officeart/2005/8/layout/equation1"/>
    <dgm:cxn modelId="{7E273369-0B45-4921-9BE7-6E5B0C77EDA2}" type="presOf" srcId="{75EAB876-2CC7-4624-9192-2E0F44C78B6B}" destId="{82BFCBB9-D9DF-4DEC-A1A1-0A7C7CA54473}" srcOrd="0" destOrd="0" presId="urn:microsoft.com/office/officeart/2005/8/layout/equation1"/>
    <dgm:cxn modelId="{EF5A184A-CE9D-4024-8F08-281F251C25E0}" srcId="{FA04126D-0231-4234-ABA8-76888C96C106}" destId="{5C93803D-51F3-4A49-B47B-73F7589F9AA7}" srcOrd="0" destOrd="0" parTransId="{7239844E-36B4-47A2-A640-CDE55DFC52C5}" sibTransId="{19A28994-1BF9-4937-A4A7-19A82F4000E5}"/>
    <dgm:cxn modelId="{F3FBD26B-2749-4F77-B2FE-307BF9F15CAA}" srcId="{FA04126D-0231-4234-ABA8-76888C96C106}" destId="{9E06207A-EE3D-4700-8441-F83D3AB31FCC}" srcOrd="2" destOrd="0" parTransId="{6705A2CA-DBBC-4864-9112-DDF963816C9D}" sibTransId="{75EAB876-2CC7-4624-9192-2E0F44C78B6B}"/>
    <dgm:cxn modelId="{235663AF-2099-4810-8623-0FE99E96C6A3}" type="presOf" srcId="{78C39CFA-BEA0-4CD4-B3E2-27A6F7743811}" destId="{19741A87-1DA1-47FC-85CE-D3014EB05AFB}" srcOrd="0" destOrd="0" presId="urn:microsoft.com/office/officeart/2005/8/layout/equation1"/>
    <dgm:cxn modelId="{016785C6-1E67-4B9A-B998-F0B3BE894E1E}" type="presOf" srcId="{19A28994-1BF9-4937-A4A7-19A82F4000E5}" destId="{1ED279FD-9F74-455C-AA4F-88A70E7C6E96}" srcOrd="0" destOrd="0" presId="urn:microsoft.com/office/officeart/2005/8/layout/equation1"/>
    <dgm:cxn modelId="{FB40C1CB-2612-4AD2-9D08-18AD02BD781B}" srcId="{FA04126D-0231-4234-ABA8-76888C96C106}" destId="{320CF226-0584-4A63-97B5-245B3CACAE08}" srcOrd="1" destOrd="0" parTransId="{13AEDDE3-7324-4FFA-9A55-B924DA1CB555}" sibTransId="{78C39CFA-BEA0-4CD4-B3E2-27A6F7743811}"/>
    <dgm:cxn modelId="{6B9780E2-5A73-4063-B03D-4959DC3E62EA}" srcId="{FA04126D-0231-4234-ABA8-76888C96C106}" destId="{610FDCED-D44C-42F5-8EE3-2258EBB45919}" srcOrd="3" destOrd="0" parTransId="{6576B91B-537B-4FE5-B41B-C50BFECF7737}" sibTransId="{6D5CDE50-D8FD-4522-9A44-4E134EF5E792}"/>
    <dgm:cxn modelId="{D306209B-7F47-4510-898D-F29D445B73A9}" type="presParOf" srcId="{71047557-32F6-43CC-9CE3-4C4B431C06C2}" destId="{35EF30F8-3676-409C-9A80-7D6872DB64AB}" srcOrd="0" destOrd="0" presId="urn:microsoft.com/office/officeart/2005/8/layout/equation1"/>
    <dgm:cxn modelId="{689BAE7C-3AC1-4FB1-8EEC-6814F5B615D4}" type="presParOf" srcId="{71047557-32F6-43CC-9CE3-4C4B431C06C2}" destId="{58A8CBA7-75B6-4AFF-B065-3E15ADB7A66F}" srcOrd="1" destOrd="0" presId="urn:microsoft.com/office/officeart/2005/8/layout/equation1"/>
    <dgm:cxn modelId="{763DEE69-DCF6-4FCF-BE5C-A7C961DE7B22}" type="presParOf" srcId="{71047557-32F6-43CC-9CE3-4C4B431C06C2}" destId="{1ED279FD-9F74-455C-AA4F-88A70E7C6E96}" srcOrd="2" destOrd="0" presId="urn:microsoft.com/office/officeart/2005/8/layout/equation1"/>
    <dgm:cxn modelId="{54777810-844A-4634-8A5B-F8D733B3255D}" type="presParOf" srcId="{71047557-32F6-43CC-9CE3-4C4B431C06C2}" destId="{E516A022-4C6E-4063-8CDA-59641CA9B212}" srcOrd="3" destOrd="0" presId="urn:microsoft.com/office/officeart/2005/8/layout/equation1"/>
    <dgm:cxn modelId="{763688DC-D8C0-4E1E-9A16-ABEA9AEFA90E}" type="presParOf" srcId="{71047557-32F6-43CC-9CE3-4C4B431C06C2}" destId="{CB50CCE1-3006-418D-8B9C-9B1C9EF1F0C5}" srcOrd="4" destOrd="0" presId="urn:microsoft.com/office/officeart/2005/8/layout/equation1"/>
    <dgm:cxn modelId="{6A7D2809-67BB-45F9-A681-20FF51060571}" type="presParOf" srcId="{71047557-32F6-43CC-9CE3-4C4B431C06C2}" destId="{39D454D7-A34B-478C-A2E8-F46C2CE4B72B}" srcOrd="5" destOrd="0" presId="urn:microsoft.com/office/officeart/2005/8/layout/equation1"/>
    <dgm:cxn modelId="{5208BCB2-D176-4671-8F3B-7F584026C7D3}" type="presParOf" srcId="{71047557-32F6-43CC-9CE3-4C4B431C06C2}" destId="{19741A87-1DA1-47FC-85CE-D3014EB05AFB}" srcOrd="6" destOrd="0" presId="urn:microsoft.com/office/officeart/2005/8/layout/equation1"/>
    <dgm:cxn modelId="{4F02F8EF-2C39-452A-B1D1-BDAA1264D837}" type="presParOf" srcId="{71047557-32F6-43CC-9CE3-4C4B431C06C2}" destId="{310AD360-4C03-4DDE-A0E4-D25008312542}" srcOrd="7" destOrd="0" presId="urn:microsoft.com/office/officeart/2005/8/layout/equation1"/>
    <dgm:cxn modelId="{DC801FF8-755C-4899-8D13-92B4C7C12665}" type="presParOf" srcId="{71047557-32F6-43CC-9CE3-4C4B431C06C2}" destId="{9D5ADAFF-6A89-4EC3-A342-74FC089A7B37}" srcOrd="8" destOrd="0" presId="urn:microsoft.com/office/officeart/2005/8/layout/equation1"/>
    <dgm:cxn modelId="{4AEA7035-3F1F-4DB5-8255-ACF5742CF37E}" type="presParOf" srcId="{71047557-32F6-43CC-9CE3-4C4B431C06C2}" destId="{CFC3DD5D-4784-468F-AAC7-0680DA95AF8D}" srcOrd="9" destOrd="0" presId="urn:microsoft.com/office/officeart/2005/8/layout/equation1"/>
    <dgm:cxn modelId="{AEE33406-718A-4FD5-8631-9CFF2EFA3843}" type="presParOf" srcId="{71047557-32F6-43CC-9CE3-4C4B431C06C2}" destId="{82BFCBB9-D9DF-4DEC-A1A1-0A7C7CA54473}" srcOrd="10" destOrd="0" presId="urn:microsoft.com/office/officeart/2005/8/layout/equation1"/>
    <dgm:cxn modelId="{94CD467E-F6A6-4269-84D1-227C9B2E589C}" type="presParOf" srcId="{71047557-32F6-43CC-9CE3-4C4B431C06C2}" destId="{EB20C805-D30F-48E8-B222-D9F9D955492F}" srcOrd="11" destOrd="0" presId="urn:microsoft.com/office/officeart/2005/8/layout/equation1"/>
    <dgm:cxn modelId="{7A414A8C-D2F0-42DC-B596-AF9245E2C462}" type="presParOf" srcId="{71047557-32F6-43CC-9CE3-4C4B431C06C2}" destId="{836F87CD-EA0C-42D3-A377-D81DA0CA97F1}" srcOrd="12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51194D7-4639-48E0-8F06-DB212003B9C5}" type="doc">
      <dgm:prSet loTypeId="urn:microsoft.com/office/officeart/2005/8/layout/chevron2" loCatId="list" qsTypeId="urn:microsoft.com/office/officeart/2005/8/quickstyle/3d2#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B5A930E-25BF-4FA1-B06C-039286513EAD}">
      <dgm:prSet phldrT="[Текст]" custT="1"/>
      <dgm:spPr/>
      <dgm:t>
        <a:bodyPr/>
        <a:lstStyle/>
        <a:p>
          <a:r>
            <a:rPr lang="ru-RU" sz="2400" b="1" dirty="0"/>
            <a:t>1</a:t>
          </a:r>
        </a:p>
      </dgm:t>
    </dgm:pt>
    <dgm:pt modelId="{D5E7DD7F-C9E8-469B-98F9-0BB4367E2917}" type="parTrans" cxnId="{FFD61639-A5DC-4ADD-8215-0577011AEAE2}">
      <dgm:prSet/>
      <dgm:spPr/>
      <dgm:t>
        <a:bodyPr/>
        <a:lstStyle/>
        <a:p>
          <a:endParaRPr lang="ru-RU"/>
        </a:p>
      </dgm:t>
    </dgm:pt>
    <dgm:pt modelId="{37E92C02-0EF9-4917-8009-9CD6A8F84ED0}" type="sibTrans" cxnId="{FFD61639-A5DC-4ADD-8215-0577011AEAE2}">
      <dgm:prSet/>
      <dgm:spPr/>
      <dgm:t>
        <a:bodyPr/>
        <a:lstStyle/>
        <a:p>
          <a:endParaRPr lang="ru-RU"/>
        </a:p>
      </dgm:t>
    </dgm:pt>
    <dgm:pt modelId="{4B88A37C-E3CD-488B-9E40-2B6006ADBAB5}">
      <dgm:prSet phldrT="[Текст]"/>
      <dgm:spPr/>
      <dgm:t>
        <a:bodyPr/>
        <a:lstStyle/>
        <a:p>
          <a:r>
            <a:rPr lang="ru-RU" dirty="0"/>
            <a:t>Многостраничные отчёты</a:t>
          </a:r>
        </a:p>
      </dgm:t>
    </dgm:pt>
    <dgm:pt modelId="{AC7D912B-471A-45BB-96A3-39042B1DAA3E}" type="parTrans" cxnId="{CEDF15A0-79AE-4EC9-9246-3637A26EEA72}">
      <dgm:prSet/>
      <dgm:spPr/>
      <dgm:t>
        <a:bodyPr/>
        <a:lstStyle/>
        <a:p>
          <a:endParaRPr lang="ru-RU"/>
        </a:p>
      </dgm:t>
    </dgm:pt>
    <dgm:pt modelId="{2BB27E81-DDC9-49DC-9EED-F49AB2C9CED8}" type="sibTrans" cxnId="{CEDF15A0-79AE-4EC9-9246-3637A26EEA72}">
      <dgm:prSet/>
      <dgm:spPr/>
      <dgm:t>
        <a:bodyPr/>
        <a:lstStyle/>
        <a:p>
          <a:endParaRPr lang="ru-RU"/>
        </a:p>
      </dgm:t>
    </dgm:pt>
    <dgm:pt modelId="{8ABFE54C-4BE2-431B-A941-ABAE3ECA48CC}">
      <dgm:prSet phldrT="[Текст]" custT="1"/>
      <dgm:spPr/>
      <dgm:t>
        <a:bodyPr/>
        <a:lstStyle/>
        <a:p>
          <a:r>
            <a:rPr lang="ru-RU" sz="2400" b="1" dirty="0"/>
            <a:t>2</a:t>
          </a:r>
        </a:p>
      </dgm:t>
    </dgm:pt>
    <dgm:pt modelId="{2341C9C1-529A-4A89-9817-F67F6D2E7894}" type="parTrans" cxnId="{2794AA06-9CAB-4B9D-BBFC-45508385486E}">
      <dgm:prSet/>
      <dgm:spPr/>
      <dgm:t>
        <a:bodyPr/>
        <a:lstStyle/>
        <a:p>
          <a:endParaRPr lang="ru-RU"/>
        </a:p>
      </dgm:t>
    </dgm:pt>
    <dgm:pt modelId="{F7379547-E0B5-4B95-99F2-AFD659D66178}" type="sibTrans" cxnId="{2794AA06-9CAB-4B9D-BBFC-45508385486E}">
      <dgm:prSet/>
      <dgm:spPr/>
      <dgm:t>
        <a:bodyPr/>
        <a:lstStyle/>
        <a:p>
          <a:endParaRPr lang="ru-RU"/>
        </a:p>
      </dgm:t>
    </dgm:pt>
    <dgm:pt modelId="{57C220BA-E6BB-4DFF-BF68-2CBAA7DB2EC9}">
      <dgm:prSet phldrT="[Текст]"/>
      <dgm:spPr/>
      <dgm:t>
        <a:bodyPr/>
        <a:lstStyle/>
        <a:p>
          <a:r>
            <a:rPr lang="ru-RU" dirty="0"/>
            <a:t>Формальные встречи «для отчёта»</a:t>
          </a:r>
        </a:p>
      </dgm:t>
    </dgm:pt>
    <dgm:pt modelId="{1D89E155-ECAE-4A77-AB55-28B189F281F7}" type="parTrans" cxnId="{F87D91D6-58C8-4D20-88B5-F135909B7CEA}">
      <dgm:prSet/>
      <dgm:spPr/>
      <dgm:t>
        <a:bodyPr/>
        <a:lstStyle/>
        <a:p>
          <a:endParaRPr lang="ru-RU"/>
        </a:p>
      </dgm:t>
    </dgm:pt>
    <dgm:pt modelId="{CB0F8177-0FC4-4078-A2FC-91E9DCD1DFEA}" type="sibTrans" cxnId="{F87D91D6-58C8-4D20-88B5-F135909B7CEA}">
      <dgm:prSet/>
      <dgm:spPr/>
      <dgm:t>
        <a:bodyPr/>
        <a:lstStyle/>
        <a:p>
          <a:endParaRPr lang="ru-RU"/>
        </a:p>
      </dgm:t>
    </dgm:pt>
    <dgm:pt modelId="{764DD479-394E-467C-A484-692AA3D1565C}">
      <dgm:prSet phldrT="[Текст]" custT="1"/>
      <dgm:spPr/>
      <dgm:t>
        <a:bodyPr/>
        <a:lstStyle/>
        <a:p>
          <a:r>
            <a:rPr lang="ru-RU" sz="2400" b="1" dirty="0"/>
            <a:t>3</a:t>
          </a:r>
        </a:p>
      </dgm:t>
    </dgm:pt>
    <dgm:pt modelId="{5758B445-6819-4980-8B03-700465986864}" type="parTrans" cxnId="{BF16C240-04F2-4D34-9CDE-8B78EFC4B2D0}">
      <dgm:prSet/>
      <dgm:spPr/>
      <dgm:t>
        <a:bodyPr/>
        <a:lstStyle/>
        <a:p>
          <a:endParaRPr lang="ru-RU"/>
        </a:p>
      </dgm:t>
    </dgm:pt>
    <dgm:pt modelId="{80A2CA1D-13CE-409C-AB37-97E7663DDC40}" type="sibTrans" cxnId="{BF16C240-04F2-4D34-9CDE-8B78EFC4B2D0}">
      <dgm:prSet/>
      <dgm:spPr/>
      <dgm:t>
        <a:bodyPr/>
        <a:lstStyle/>
        <a:p>
          <a:endParaRPr lang="ru-RU"/>
        </a:p>
      </dgm:t>
    </dgm:pt>
    <dgm:pt modelId="{340C379D-C6CA-41B3-9346-4395C318B128}">
      <dgm:prSet phldrT="[Текст]"/>
      <dgm:spPr/>
      <dgm:t>
        <a:bodyPr/>
        <a:lstStyle/>
        <a:p>
          <a:r>
            <a:rPr lang="ru-RU" dirty="0"/>
            <a:t>Наставник — это не должность, а роль, которой нужно учиться</a:t>
          </a:r>
        </a:p>
      </dgm:t>
    </dgm:pt>
    <dgm:pt modelId="{BF9D7947-846C-4EBC-A991-136E55D0365C}" type="parTrans" cxnId="{BB1139A2-909B-4644-B546-84E93A0FF0EF}">
      <dgm:prSet/>
      <dgm:spPr/>
      <dgm:t>
        <a:bodyPr/>
        <a:lstStyle/>
        <a:p>
          <a:endParaRPr lang="ru-RU"/>
        </a:p>
      </dgm:t>
    </dgm:pt>
    <dgm:pt modelId="{560F43B8-04C0-4258-80B8-4703B62C11E8}" type="sibTrans" cxnId="{BB1139A2-909B-4644-B546-84E93A0FF0EF}">
      <dgm:prSet/>
      <dgm:spPr/>
      <dgm:t>
        <a:bodyPr/>
        <a:lstStyle/>
        <a:p>
          <a:endParaRPr lang="ru-RU"/>
        </a:p>
      </dgm:t>
    </dgm:pt>
    <dgm:pt modelId="{587B307A-2CA5-4AB1-BFE8-88D89975F0D4}" type="pres">
      <dgm:prSet presAssocID="{D51194D7-4639-48E0-8F06-DB212003B9C5}" presName="linearFlow" presStyleCnt="0">
        <dgm:presLayoutVars>
          <dgm:dir/>
          <dgm:animLvl val="lvl"/>
          <dgm:resizeHandles val="exact"/>
        </dgm:presLayoutVars>
      </dgm:prSet>
      <dgm:spPr/>
    </dgm:pt>
    <dgm:pt modelId="{83E4F71D-B31E-43C9-A487-6775F5678EC9}" type="pres">
      <dgm:prSet presAssocID="{9B5A930E-25BF-4FA1-B06C-039286513EAD}" presName="composite" presStyleCnt="0"/>
      <dgm:spPr/>
    </dgm:pt>
    <dgm:pt modelId="{E28E57D8-EEAF-4319-9AD7-6F9939C37A6F}" type="pres">
      <dgm:prSet presAssocID="{9B5A930E-25BF-4FA1-B06C-039286513EAD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98981681-5A17-4C74-8DF0-4526919AACC5}" type="pres">
      <dgm:prSet presAssocID="{9B5A930E-25BF-4FA1-B06C-039286513EAD}" presName="descendantText" presStyleLbl="alignAcc1" presStyleIdx="0" presStyleCnt="3" custLinFactNeighborX="559" custLinFactNeighborY="-1342">
        <dgm:presLayoutVars>
          <dgm:bulletEnabled val="1"/>
        </dgm:presLayoutVars>
      </dgm:prSet>
      <dgm:spPr/>
    </dgm:pt>
    <dgm:pt modelId="{A73C7714-16AE-49B0-ADE2-7179C2646563}" type="pres">
      <dgm:prSet presAssocID="{37E92C02-0EF9-4917-8009-9CD6A8F84ED0}" presName="sp" presStyleCnt="0"/>
      <dgm:spPr/>
    </dgm:pt>
    <dgm:pt modelId="{8C6CF840-8A2F-4DAF-8324-13D2A0E5193D}" type="pres">
      <dgm:prSet presAssocID="{8ABFE54C-4BE2-431B-A941-ABAE3ECA48CC}" presName="composite" presStyleCnt="0"/>
      <dgm:spPr/>
    </dgm:pt>
    <dgm:pt modelId="{08FD5133-B79D-4EE1-B96C-0707E64BF64F}" type="pres">
      <dgm:prSet presAssocID="{8ABFE54C-4BE2-431B-A941-ABAE3ECA48CC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923A1940-92DF-4726-878B-3D257332E4D1}" type="pres">
      <dgm:prSet presAssocID="{8ABFE54C-4BE2-431B-A941-ABAE3ECA48CC}" presName="descendantText" presStyleLbl="alignAcc1" presStyleIdx="1" presStyleCnt="3">
        <dgm:presLayoutVars>
          <dgm:bulletEnabled val="1"/>
        </dgm:presLayoutVars>
      </dgm:prSet>
      <dgm:spPr/>
    </dgm:pt>
    <dgm:pt modelId="{E7C012DE-1030-4603-BA2A-AD0E482A7ABB}" type="pres">
      <dgm:prSet presAssocID="{F7379547-E0B5-4B95-99F2-AFD659D66178}" presName="sp" presStyleCnt="0"/>
      <dgm:spPr/>
    </dgm:pt>
    <dgm:pt modelId="{20A3693B-BA05-455E-A301-466FE25693F8}" type="pres">
      <dgm:prSet presAssocID="{764DD479-394E-467C-A484-692AA3D1565C}" presName="composite" presStyleCnt="0"/>
      <dgm:spPr/>
    </dgm:pt>
    <dgm:pt modelId="{A2245560-671B-4C07-8351-00F7D4C2B108}" type="pres">
      <dgm:prSet presAssocID="{764DD479-394E-467C-A484-692AA3D1565C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081C1DF1-4B77-4668-B87E-88A88D55FC09}" type="pres">
      <dgm:prSet presAssocID="{764DD479-394E-467C-A484-692AA3D1565C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2794AA06-9CAB-4B9D-BBFC-45508385486E}" srcId="{D51194D7-4639-48E0-8F06-DB212003B9C5}" destId="{8ABFE54C-4BE2-431B-A941-ABAE3ECA48CC}" srcOrd="1" destOrd="0" parTransId="{2341C9C1-529A-4A89-9817-F67F6D2E7894}" sibTransId="{F7379547-E0B5-4B95-99F2-AFD659D66178}"/>
    <dgm:cxn modelId="{2328AD11-923F-42A4-952F-35AD07224C20}" type="presOf" srcId="{57C220BA-E6BB-4DFF-BF68-2CBAA7DB2EC9}" destId="{923A1940-92DF-4726-878B-3D257332E4D1}" srcOrd="0" destOrd="0" presId="urn:microsoft.com/office/officeart/2005/8/layout/chevron2"/>
    <dgm:cxn modelId="{FFD61639-A5DC-4ADD-8215-0577011AEAE2}" srcId="{D51194D7-4639-48E0-8F06-DB212003B9C5}" destId="{9B5A930E-25BF-4FA1-B06C-039286513EAD}" srcOrd="0" destOrd="0" parTransId="{D5E7DD7F-C9E8-469B-98F9-0BB4367E2917}" sibTransId="{37E92C02-0EF9-4917-8009-9CD6A8F84ED0}"/>
    <dgm:cxn modelId="{BF16C240-04F2-4D34-9CDE-8B78EFC4B2D0}" srcId="{D51194D7-4639-48E0-8F06-DB212003B9C5}" destId="{764DD479-394E-467C-A484-692AA3D1565C}" srcOrd="2" destOrd="0" parTransId="{5758B445-6819-4980-8B03-700465986864}" sibTransId="{80A2CA1D-13CE-409C-AB37-97E7663DDC40}"/>
    <dgm:cxn modelId="{E4827965-03BD-4877-9C44-65DA87F43693}" type="presOf" srcId="{8ABFE54C-4BE2-431B-A941-ABAE3ECA48CC}" destId="{08FD5133-B79D-4EE1-B96C-0707E64BF64F}" srcOrd="0" destOrd="0" presId="urn:microsoft.com/office/officeart/2005/8/layout/chevron2"/>
    <dgm:cxn modelId="{BCE9F74F-1F82-4518-BA53-B5A8C368E86A}" type="presOf" srcId="{9B5A930E-25BF-4FA1-B06C-039286513EAD}" destId="{E28E57D8-EEAF-4319-9AD7-6F9939C37A6F}" srcOrd="0" destOrd="0" presId="urn:microsoft.com/office/officeart/2005/8/layout/chevron2"/>
    <dgm:cxn modelId="{7564BC59-EA41-4A9A-BDBB-E78E5C8357A6}" type="presOf" srcId="{D51194D7-4639-48E0-8F06-DB212003B9C5}" destId="{587B307A-2CA5-4AB1-BFE8-88D89975F0D4}" srcOrd="0" destOrd="0" presId="urn:microsoft.com/office/officeart/2005/8/layout/chevron2"/>
    <dgm:cxn modelId="{AD1D7583-3C87-47C1-A2E0-C64F5908E607}" type="presOf" srcId="{340C379D-C6CA-41B3-9346-4395C318B128}" destId="{081C1DF1-4B77-4668-B87E-88A88D55FC09}" srcOrd="0" destOrd="0" presId="urn:microsoft.com/office/officeart/2005/8/layout/chevron2"/>
    <dgm:cxn modelId="{7363F69C-B2BC-4404-A86F-3458DC3A094C}" type="presOf" srcId="{764DD479-394E-467C-A484-692AA3D1565C}" destId="{A2245560-671B-4C07-8351-00F7D4C2B108}" srcOrd="0" destOrd="0" presId="urn:microsoft.com/office/officeart/2005/8/layout/chevron2"/>
    <dgm:cxn modelId="{B590D79F-2483-492E-AD3D-310F2EB80347}" type="presOf" srcId="{4B88A37C-E3CD-488B-9E40-2B6006ADBAB5}" destId="{98981681-5A17-4C74-8DF0-4526919AACC5}" srcOrd="0" destOrd="0" presId="urn:microsoft.com/office/officeart/2005/8/layout/chevron2"/>
    <dgm:cxn modelId="{CEDF15A0-79AE-4EC9-9246-3637A26EEA72}" srcId="{9B5A930E-25BF-4FA1-B06C-039286513EAD}" destId="{4B88A37C-E3CD-488B-9E40-2B6006ADBAB5}" srcOrd="0" destOrd="0" parTransId="{AC7D912B-471A-45BB-96A3-39042B1DAA3E}" sibTransId="{2BB27E81-DDC9-49DC-9EED-F49AB2C9CED8}"/>
    <dgm:cxn modelId="{BB1139A2-909B-4644-B546-84E93A0FF0EF}" srcId="{764DD479-394E-467C-A484-692AA3D1565C}" destId="{340C379D-C6CA-41B3-9346-4395C318B128}" srcOrd="0" destOrd="0" parTransId="{BF9D7947-846C-4EBC-A991-136E55D0365C}" sibTransId="{560F43B8-04C0-4258-80B8-4703B62C11E8}"/>
    <dgm:cxn modelId="{F87D91D6-58C8-4D20-88B5-F135909B7CEA}" srcId="{8ABFE54C-4BE2-431B-A941-ABAE3ECA48CC}" destId="{57C220BA-E6BB-4DFF-BF68-2CBAA7DB2EC9}" srcOrd="0" destOrd="0" parTransId="{1D89E155-ECAE-4A77-AB55-28B189F281F7}" sibTransId="{CB0F8177-0FC4-4078-A2FC-91E9DCD1DFEA}"/>
    <dgm:cxn modelId="{195B042F-68BB-4FCD-8454-C894A51B1672}" type="presParOf" srcId="{587B307A-2CA5-4AB1-BFE8-88D89975F0D4}" destId="{83E4F71D-B31E-43C9-A487-6775F5678EC9}" srcOrd="0" destOrd="0" presId="urn:microsoft.com/office/officeart/2005/8/layout/chevron2"/>
    <dgm:cxn modelId="{34066966-DC25-462F-A113-CA08291F1B77}" type="presParOf" srcId="{83E4F71D-B31E-43C9-A487-6775F5678EC9}" destId="{E28E57D8-EEAF-4319-9AD7-6F9939C37A6F}" srcOrd="0" destOrd="0" presId="urn:microsoft.com/office/officeart/2005/8/layout/chevron2"/>
    <dgm:cxn modelId="{8F89621A-2BE6-440D-A6E9-5CDB2301A61C}" type="presParOf" srcId="{83E4F71D-B31E-43C9-A487-6775F5678EC9}" destId="{98981681-5A17-4C74-8DF0-4526919AACC5}" srcOrd="1" destOrd="0" presId="urn:microsoft.com/office/officeart/2005/8/layout/chevron2"/>
    <dgm:cxn modelId="{9B363DAB-5DB2-4FD0-979C-5C12CE32E383}" type="presParOf" srcId="{587B307A-2CA5-4AB1-BFE8-88D89975F0D4}" destId="{A73C7714-16AE-49B0-ADE2-7179C2646563}" srcOrd="1" destOrd="0" presId="urn:microsoft.com/office/officeart/2005/8/layout/chevron2"/>
    <dgm:cxn modelId="{0080BCA6-5435-4C15-8269-3008FCE31C69}" type="presParOf" srcId="{587B307A-2CA5-4AB1-BFE8-88D89975F0D4}" destId="{8C6CF840-8A2F-4DAF-8324-13D2A0E5193D}" srcOrd="2" destOrd="0" presId="urn:microsoft.com/office/officeart/2005/8/layout/chevron2"/>
    <dgm:cxn modelId="{3E36BB41-C8E6-44DC-AB19-1A7A3B5CDC3B}" type="presParOf" srcId="{8C6CF840-8A2F-4DAF-8324-13D2A0E5193D}" destId="{08FD5133-B79D-4EE1-B96C-0707E64BF64F}" srcOrd="0" destOrd="0" presId="urn:microsoft.com/office/officeart/2005/8/layout/chevron2"/>
    <dgm:cxn modelId="{6EF49A46-5FF5-4213-A73E-573A8239A544}" type="presParOf" srcId="{8C6CF840-8A2F-4DAF-8324-13D2A0E5193D}" destId="{923A1940-92DF-4726-878B-3D257332E4D1}" srcOrd="1" destOrd="0" presId="urn:microsoft.com/office/officeart/2005/8/layout/chevron2"/>
    <dgm:cxn modelId="{8C502053-6AB2-400B-BB90-7D090E2B68D3}" type="presParOf" srcId="{587B307A-2CA5-4AB1-BFE8-88D89975F0D4}" destId="{E7C012DE-1030-4603-BA2A-AD0E482A7ABB}" srcOrd="3" destOrd="0" presId="urn:microsoft.com/office/officeart/2005/8/layout/chevron2"/>
    <dgm:cxn modelId="{E2B78B97-9E0F-4E56-82D8-BD750DFC31B9}" type="presParOf" srcId="{587B307A-2CA5-4AB1-BFE8-88D89975F0D4}" destId="{20A3693B-BA05-455E-A301-466FE25693F8}" srcOrd="4" destOrd="0" presId="urn:microsoft.com/office/officeart/2005/8/layout/chevron2"/>
    <dgm:cxn modelId="{0AAED9AC-1D1E-4CAE-822E-E2A4934699CC}" type="presParOf" srcId="{20A3693B-BA05-455E-A301-466FE25693F8}" destId="{A2245560-671B-4C07-8351-00F7D4C2B108}" srcOrd="0" destOrd="0" presId="urn:microsoft.com/office/officeart/2005/8/layout/chevron2"/>
    <dgm:cxn modelId="{3BAA8E17-3CEA-43DB-A7C6-95006BFD5278}" type="presParOf" srcId="{20A3693B-BA05-455E-A301-466FE25693F8}" destId="{081C1DF1-4B77-4668-B87E-88A88D55FC09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E92CD3C-C4AA-45B8-869F-72389E03D44B}" type="doc">
      <dgm:prSet loTypeId="urn:microsoft.com/office/officeart/2005/8/layout/arrow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F7BED74-5485-40F8-8C97-133A06A2411C}">
      <dgm:prSet phldrT="[Текст]"/>
      <dgm:spPr/>
      <dgm:t>
        <a:bodyPr/>
        <a:lstStyle/>
        <a:p>
          <a:pPr algn="just"/>
          <a:r>
            <a:rPr lang="ru-RU" dirty="0"/>
            <a:t>БЫЛО:</a:t>
          </a:r>
        </a:p>
      </dgm:t>
    </dgm:pt>
    <dgm:pt modelId="{19467C24-FEDD-4FB2-8C23-A4ADFC90DD57}" type="parTrans" cxnId="{D59F9B6E-6706-47E6-8208-E6FDC6E895E5}">
      <dgm:prSet/>
      <dgm:spPr/>
      <dgm:t>
        <a:bodyPr/>
        <a:lstStyle/>
        <a:p>
          <a:endParaRPr lang="ru-RU"/>
        </a:p>
      </dgm:t>
    </dgm:pt>
    <dgm:pt modelId="{5211AE6A-5C09-4223-90AB-1A99FE59B01F}" type="sibTrans" cxnId="{D59F9B6E-6706-47E6-8208-E6FDC6E895E5}">
      <dgm:prSet/>
      <dgm:spPr/>
      <dgm:t>
        <a:bodyPr/>
        <a:lstStyle/>
        <a:p>
          <a:endParaRPr lang="ru-RU"/>
        </a:p>
      </dgm:t>
    </dgm:pt>
    <dgm:pt modelId="{D15AE389-5D5F-4AB5-AD13-7EBF5BC0FCE2}">
      <dgm:prSet phldrT="[Текст]"/>
      <dgm:spPr/>
      <dgm:t>
        <a:bodyPr/>
        <a:lstStyle/>
        <a:p>
          <a:r>
            <a:rPr lang="ru-RU" dirty="0"/>
            <a:t>СТАЛО:</a:t>
          </a:r>
        </a:p>
      </dgm:t>
    </dgm:pt>
    <dgm:pt modelId="{B4BD7959-43AE-49FD-9DB8-97CCBF7815DC}" type="parTrans" cxnId="{CB886BFA-FA43-43F2-9D26-E3EC453EEC4F}">
      <dgm:prSet/>
      <dgm:spPr/>
      <dgm:t>
        <a:bodyPr/>
        <a:lstStyle/>
        <a:p>
          <a:endParaRPr lang="ru-RU"/>
        </a:p>
      </dgm:t>
    </dgm:pt>
    <dgm:pt modelId="{6BE5684B-BE00-44A3-B059-3F9FC8C20269}" type="sibTrans" cxnId="{CB886BFA-FA43-43F2-9D26-E3EC453EEC4F}">
      <dgm:prSet/>
      <dgm:spPr/>
      <dgm:t>
        <a:bodyPr/>
        <a:lstStyle/>
        <a:p>
          <a:endParaRPr lang="ru-RU"/>
        </a:p>
      </dgm:t>
    </dgm:pt>
    <dgm:pt modelId="{88B729E1-F669-47D4-ACDF-A7AC182D787B}" type="pres">
      <dgm:prSet presAssocID="{6E92CD3C-C4AA-45B8-869F-72389E03D44B}" presName="compositeShape" presStyleCnt="0">
        <dgm:presLayoutVars>
          <dgm:chMax val="2"/>
          <dgm:dir/>
          <dgm:resizeHandles val="exact"/>
        </dgm:presLayoutVars>
      </dgm:prSet>
      <dgm:spPr/>
    </dgm:pt>
    <dgm:pt modelId="{1F05B2C7-88E1-4212-8E17-814DBD967521}" type="pres">
      <dgm:prSet presAssocID="{6E92CD3C-C4AA-45B8-869F-72389E03D44B}" presName="ribbon" presStyleLbl="node1" presStyleIdx="0" presStyleCnt="1" custScaleX="281312" custLinFactNeighborX="644"/>
      <dgm:spPr/>
    </dgm:pt>
    <dgm:pt modelId="{3A4348A3-E057-4EA1-8A15-D90877025CC4}" type="pres">
      <dgm:prSet presAssocID="{6E92CD3C-C4AA-45B8-869F-72389E03D44B}" presName="leftArrowText" presStyleLbl="node1" presStyleIdx="0" presStyleCnt="1" custScaleX="110883" custLinFactX="-25224" custLinFactNeighborX="-100000" custLinFactNeighborY="-2255">
        <dgm:presLayoutVars>
          <dgm:chMax val="0"/>
          <dgm:bulletEnabled val="1"/>
        </dgm:presLayoutVars>
      </dgm:prSet>
      <dgm:spPr/>
    </dgm:pt>
    <dgm:pt modelId="{A6B2793B-020C-447F-B92C-A1F56D3B2442}" type="pres">
      <dgm:prSet presAssocID="{6E92CD3C-C4AA-45B8-869F-72389E03D44B}" presName="rightArrowText" presStyleLbl="node1" presStyleIdx="0" presStyleCnt="1" custLinFactX="1992" custLinFactNeighborX="100000" custLinFactNeighborY="7892">
        <dgm:presLayoutVars>
          <dgm:chMax val="0"/>
          <dgm:bulletEnabled val="1"/>
        </dgm:presLayoutVars>
      </dgm:prSet>
      <dgm:spPr/>
    </dgm:pt>
  </dgm:ptLst>
  <dgm:cxnLst>
    <dgm:cxn modelId="{45946230-DDD2-4612-9A2C-93AD28A9FA94}" type="presOf" srcId="{D15AE389-5D5F-4AB5-AD13-7EBF5BC0FCE2}" destId="{A6B2793B-020C-447F-B92C-A1F56D3B2442}" srcOrd="0" destOrd="0" presId="urn:microsoft.com/office/officeart/2005/8/layout/arrow6"/>
    <dgm:cxn modelId="{D59F9B6E-6706-47E6-8208-E6FDC6E895E5}" srcId="{6E92CD3C-C4AA-45B8-869F-72389E03D44B}" destId="{EF7BED74-5485-40F8-8C97-133A06A2411C}" srcOrd="0" destOrd="0" parTransId="{19467C24-FEDD-4FB2-8C23-A4ADFC90DD57}" sibTransId="{5211AE6A-5C09-4223-90AB-1A99FE59B01F}"/>
    <dgm:cxn modelId="{7711D558-56EF-4F77-A75E-225075CE839E}" type="presOf" srcId="{6E92CD3C-C4AA-45B8-869F-72389E03D44B}" destId="{88B729E1-F669-47D4-ACDF-A7AC182D787B}" srcOrd="0" destOrd="0" presId="urn:microsoft.com/office/officeart/2005/8/layout/arrow6"/>
    <dgm:cxn modelId="{97000AC8-9518-4F20-BAE7-7D9EDEE62E14}" type="presOf" srcId="{EF7BED74-5485-40F8-8C97-133A06A2411C}" destId="{3A4348A3-E057-4EA1-8A15-D90877025CC4}" srcOrd="0" destOrd="0" presId="urn:microsoft.com/office/officeart/2005/8/layout/arrow6"/>
    <dgm:cxn modelId="{CB886BFA-FA43-43F2-9D26-E3EC453EEC4F}" srcId="{6E92CD3C-C4AA-45B8-869F-72389E03D44B}" destId="{D15AE389-5D5F-4AB5-AD13-7EBF5BC0FCE2}" srcOrd="1" destOrd="0" parTransId="{B4BD7959-43AE-49FD-9DB8-97CCBF7815DC}" sibTransId="{6BE5684B-BE00-44A3-B059-3F9FC8C20269}"/>
    <dgm:cxn modelId="{90311CE5-9FEA-425C-AF7D-DD5D9D072B80}" type="presParOf" srcId="{88B729E1-F669-47D4-ACDF-A7AC182D787B}" destId="{1F05B2C7-88E1-4212-8E17-814DBD967521}" srcOrd="0" destOrd="0" presId="urn:microsoft.com/office/officeart/2005/8/layout/arrow6"/>
    <dgm:cxn modelId="{096DCB9F-CE33-4523-A998-01B5508E1A79}" type="presParOf" srcId="{88B729E1-F669-47D4-ACDF-A7AC182D787B}" destId="{3A4348A3-E057-4EA1-8A15-D90877025CC4}" srcOrd="1" destOrd="0" presId="urn:microsoft.com/office/officeart/2005/8/layout/arrow6"/>
    <dgm:cxn modelId="{B1A329DE-5BC3-4EC3-B50C-678A3B879DC2}" type="presParOf" srcId="{88B729E1-F669-47D4-ACDF-A7AC182D787B}" destId="{A6B2793B-020C-447F-B92C-A1F56D3B2442}" srcOrd="2" destOrd="0" presId="urn:microsoft.com/office/officeart/2005/8/layout/arrow6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79AF9D-B830-4C14-B123-D2F75EAB4AC1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5198002-7CEE-40C0-8F87-2C35D59F187C}">
      <dgm:prSet phldrT="[Текст]" custT="1"/>
      <dgm:spPr/>
      <dgm:t>
        <a:bodyPr/>
        <a:lstStyle/>
        <a:p>
          <a:r>
            <a:rPr lang="ru-RU" sz="1800" b="1" dirty="0"/>
            <a:t>ПОДДЕРЖКА</a:t>
          </a:r>
        </a:p>
      </dgm:t>
    </dgm:pt>
    <dgm:pt modelId="{7A47D5DD-E368-466A-9ADC-EF6D898E6705}" type="parTrans" cxnId="{0CD94F60-6826-41ED-ABDD-8E64438B5B05}">
      <dgm:prSet/>
      <dgm:spPr/>
      <dgm:t>
        <a:bodyPr/>
        <a:lstStyle/>
        <a:p>
          <a:endParaRPr lang="ru-RU"/>
        </a:p>
      </dgm:t>
    </dgm:pt>
    <dgm:pt modelId="{CF801151-A8FC-41BE-A7D5-2F293FF11265}" type="sibTrans" cxnId="{0CD94F60-6826-41ED-ABDD-8E64438B5B05}">
      <dgm:prSet/>
      <dgm:spPr/>
      <dgm:t>
        <a:bodyPr/>
        <a:lstStyle/>
        <a:p>
          <a:endParaRPr lang="ru-RU"/>
        </a:p>
      </dgm:t>
    </dgm:pt>
    <dgm:pt modelId="{C9F95269-3931-46B7-919D-1439F7F911AC}">
      <dgm:prSet phldrT="[Текст]"/>
      <dgm:spPr/>
      <dgm:t>
        <a:bodyPr/>
        <a:lstStyle/>
        <a:p>
          <a:r>
            <a:rPr lang="ru-RU" dirty="0"/>
            <a:t>Игровые механики </a:t>
          </a:r>
        </a:p>
      </dgm:t>
    </dgm:pt>
    <dgm:pt modelId="{53B95043-BAF7-48B5-B51E-79F7770AEC2C}" type="parTrans" cxnId="{2030D8BC-1978-48D8-87DE-BF6B519E170E}">
      <dgm:prSet/>
      <dgm:spPr/>
      <dgm:t>
        <a:bodyPr/>
        <a:lstStyle/>
        <a:p>
          <a:endParaRPr lang="ru-RU"/>
        </a:p>
      </dgm:t>
    </dgm:pt>
    <dgm:pt modelId="{CF7BAB91-2205-42F3-AFCF-D08A56256649}" type="sibTrans" cxnId="{2030D8BC-1978-48D8-87DE-BF6B519E170E}">
      <dgm:prSet/>
      <dgm:spPr/>
      <dgm:t>
        <a:bodyPr/>
        <a:lstStyle/>
        <a:p>
          <a:endParaRPr lang="ru-RU"/>
        </a:p>
      </dgm:t>
    </dgm:pt>
    <dgm:pt modelId="{253E7653-54F3-4116-B524-1BC6D8C3C8A0}">
      <dgm:prSet phldrT="[Текст]"/>
      <dgm:spPr/>
      <dgm:t>
        <a:bodyPr/>
        <a:lstStyle/>
        <a:p>
          <a:r>
            <a:rPr lang="ru-RU" dirty="0"/>
            <a:t>Самооценка вместо контроля</a:t>
          </a:r>
        </a:p>
      </dgm:t>
    </dgm:pt>
    <dgm:pt modelId="{AB333BF5-34B4-4E92-B9C0-4BB173AA5996}" type="parTrans" cxnId="{BF79ED3B-DD0D-417E-BB20-CB06B4503BB4}">
      <dgm:prSet/>
      <dgm:spPr/>
      <dgm:t>
        <a:bodyPr/>
        <a:lstStyle/>
        <a:p>
          <a:endParaRPr lang="ru-RU"/>
        </a:p>
      </dgm:t>
    </dgm:pt>
    <dgm:pt modelId="{0689D72F-0621-4B17-98FF-D7C0939DE76F}" type="sibTrans" cxnId="{BF79ED3B-DD0D-417E-BB20-CB06B4503BB4}">
      <dgm:prSet/>
      <dgm:spPr/>
      <dgm:t>
        <a:bodyPr/>
        <a:lstStyle/>
        <a:p>
          <a:endParaRPr lang="ru-RU"/>
        </a:p>
      </dgm:t>
    </dgm:pt>
    <dgm:pt modelId="{6AD73B2F-BA32-4F33-8926-F8421F5394C8}">
      <dgm:prSet phldrT="[Текст]"/>
      <dgm:spPr/>
      <dgm:t>
        <a:bodyPr/>
        <a:lstStyle/>
        <a:p>
          <a:r>
            <a:rPr lang="ru-RU" dirty="0"/>
            <a:t>Взаимопосещения молодых педагогов</a:t>
          </a:r>
        </a:p>
      </dgm:t>
    </dgm:pt>
    <dgm:pt modelId="{35BCE412-29D7-46D6-8CF7-19F4E5176466}" type="parTrans" cxnId="{C25ABCB6-D1CB-4C30-8630-9AECF2AC2B77}">
      <dgm:prSet/>
      <dgm:spPr/>
      <dgm:t>
        <a:bodyPr/>
        <a:lstStyle/>
        <a:p>
          <a:endParaRPr lang="ru-RU"/>
        </a:p>
      </dgm:t>
    </dgm:pt>
    <dgm:pt modelId="{8EC5A755-6222-4E86-9AA4-DD3C4E79FCBC}" type="sibTrans" cxnId="{C25ABCB6-D1CB-4C30-8630-9AECF2AC2B77}">
      <dgm:prSet/>
      <dgm:spPr/>
      <dgm:t>
        <a:bodyPr/>
        <a:lstStyle/>
        <a:p>
          <a:endParaRPr lang="ru-RU"/>
        </a:p>
      </dgm:t>
    </dgm:pt>
    <dgm:pt modelId="{B8C449B3-7115-4272-9B28-B00363F2DF7E}">
      <dgm:prSet phldrT="[Текст]"/>
      <dgm:spPr/>
      <dgm:t>
        <a:bodyPr/>
        <a:lstStyle/>
        <a:p>
          <a:r>
            <a:rPr lang="ru-RU" dirty="0"/>
            <a:t>Минимум документации</a:t>
          </a:r>
        </a:p>
      </dgm:t>
    </dgm:pt>
    <dgm:pt modelId="{C918F4F1-B1D7-4261-B6AE-46227640F13E}" type="parTrans" cxnId="{53594756-5D9F-4DFE-BD72-67347A93D1D2}">
      <dgm:prSet/>
      <dgm:spPr/>
      <dgm:t>
        <a:bodyPr/>
        <a:lstStyle/>
        <a:p>
          <a:endParaRPr lang="ru-RU"/>
        </a:p>
      </dgm:t>
    </dgm:pt>
    <dgm:pt modelId="{031AF759-6D53-41DF-90FC-48CF75E97528}" type="sibTrans" cxnId="{53594756-5D9F-4DFE-BD72-67347A93D1D2}">
      <dgm:prSet/>
      <dgm:spPr/>
      <dgm:t>
        <a:bodyPr/>
        <a:lstStyle/>
        <a:p>
          <a:endParaRPr lang="ru-RU"/>
        </a:p>
      </dgm:t>
    </dgm:pt>
    <dgm:pt modelId="{625D54C1-D0D8-4242-8D6E-3FB290781ABB}">
      <dgm:prSet phldrT="[Текст]"/>
      <dgm:spPr/>
      <dgm:t>
        <a:bodyPr/>
        <a:lstStyle/>
        <a:p>
          <a:endParaRPr lang="ru-RU" dirty="0"/>
        </a:p>
      </dgm:t>
    </dgm:pt>
    <dgm:pt modelId="{207284E2-4B70-4A47-AD60-FD25B2E44C2E}" type="parTrans" cxnId="{125EC4DE-A97E-4A16-8B13-0B3CB68E1535}">
      <dgm:prSet/>
      <dgm:spPr/>
      <dgm:t>
        <a:bodyPr/>
        <a:lstStyle/>
        <a:p>
          <a:endParaRPr lang="ru-RU"/>
        </a:p>
      </dgm:t>
    </dgm:pt>
    <dgm:pt modelId="{C464D8FE-64C3-43CE-822D-ADE140DB350F}" type="sibTrans" cxnId="{125EC4DE-A97E-4A16-8B13-0B3CB68E1535}">
      <dgm:prSet/>
      <dgm:spPr/>
      <dgm:t>
        <a:bodyPr/>
        <a:lstStyle/>
        <a:p>
          <a:endParaRPr lang="ru-RU"/>
        </a:p>
      </dgm:t>
    </dgm:pt>
    <dgm:pt modelId="{B3082B9D-80A1-46A0-816A-95131AB73EE2}" type="pres">
      <dgm:prSet presAssocID="{1879AF9D-B830-4C14-B123-D2F75EAB4AC1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8A119F25-B6CC-48DC-A937-39987A137E95}" type="pres">
      <dgm:prSet presAssocID="{1879AF9D-B830-4C14-B123-D2F75EAB4AC1}" presName="matrix" presStyleCnt="0"/>
      <dgm:spPr/>
    </dgm:pt>
    <dgm:pt modelId="{95C0EC8C-3924-4BEF-AC38-5A84A0C45279}" type="pres">
      <dgm:prSet presAssocID="{1879AF9D-B830-4C14-B123-D2F75EAB4AC1}" presName="tile1" presStyleLbl="node1" presStyleIdx="0" presStyleCnt="4" custLinFactNeighborX="-356"/>
      <dgm:spPr/>
    </dgm:pt>
    <dgm:pt modelId="{E8C473FD-75C5-461B-BF7A-2F0082700834}" type="pres">
      <dgm:prSet presAssocID="{1879AF9D-B830-4C14-B123-D2F75EAB4AC1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FE1264CB-7ACF-4FE5-A249-A24D7BFAA4DE}" type="pres">
      <dgm:prSet presAssocID="{1879AF9D-B830-4C14-B123-D2F75EAB4AC1}" presName="tile2" presStyleLbl="node1" presStyleIdx="1" presStyleCnt="4" custLinFactNeighborX="446" custLinFactNeighborY="668"/>
      <dgm:spPr/>
    </dgm:pt>
    <dgm:pt modelId="{D16AE80E-5D68-4E2C-B36C-AF6A5A8DC1FA}" type="pres">
      <dgm:prSet presAssocID="{1879AF9D-B830-4C14-B123-D2F75EAB4AC1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AD5B7003-1971-45A1-88A4-FAAB9BB2C33C}" type="pres">
      <dgm:prSet presAssocID="{1879AF9D-B830-4C14-B123-D2F75EAB4AC1}" presName="tile3" presStyleLbl="node1" presStyleIdx="2" presStyleCnt="4"/>
      <dgm:spPr/>
    </dgm:pt>
    <dgm:pt modelId="{71ADFC9C-5C1A-4DD3-972E-C47A73E4B627}" type="pres">
      <dgm:prSet presAssocID="{1879AF9D-B830-4C14-B123-D2F75EAB4AC1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01906B70-1E20-4BE4-AA2A-D387B363CA36}" type="pres">
      <dgm:prSet presAssocID="{1879AF9D-B830-4C14-B123-D2F75EAB4AC1}" presName="tile4" presStyleLbl="node1" presStyleIdx="3" presStyleCnt="4"/>
      <dgm:spPr/>
    </dgm:pt>
    <dgm:pt modelId="{F5307581-6689-47A6-9511-97B7DF3EEF49}" type="pres">
      <dgm:prSet presAssocID="{1879AF9D-B830-4C14-B123-D2F75EAB4AC1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F9D95907-766A-48CC-832A-459D596F59DB}" type="pres">
      <dgm:prSet presAssocID="{1879AF9D-B830-4C14-B123-D2F75EAB4AC1}" presName="centerTile" presStyleLbl="fgShp" presStyleIdx="0" presStyleCnt="1" custScaleX="120792" custScaleY="115953">
        <dgm:presLayoutVars>
          <dgm:chMax val="0"/>
          <dgm:chPref val="0"/>
        </dgm:presLayoutVars>
      </dgm:prSet>
      <dgm:spPr/>
    </dgm:pt>
  </dgm:ptLst>
  <dgm:cxnLst>
    <dgm:cxn modelId="{4F1F9F19-D52D-4F42-AF89-426E0E5124E2}" type="presOf" srcId="{B8C449B3-7115-4272-9B28-B00363F2DF7E}" destId="{01906B70-1E20-4BE4-AA2A-D387B363CA36}" srcOrd="0" destOrd="0" presId="urn:microsoft.com/office/officeart/2005/8/layout/matrix1"/>
    <dgm:cxn modelId="{D6C1602A-9865-43D2-90C6-0DFA6AE7FE57}" type="presOf" srcId="{C9F95269-3931-46B7-919D-1439F7F911AC}" destId="{E8C473FD-75C5-461B-BF7A-2F0082700834}" srcOrd="1" destOrd="0" presId="urn:microsoft.com/office/officeart/2005/8/layout/matrix1"/>
    <dgm:cxn modelId="{BF79ED3B-DD0D-417E-BB20-CB06B4503BB4}" srcId="{65198002-7CEE-40C0-8F87-2C35D59F187C}" destId="{253E7653-54F3-4116-B524-1BC6D8C3C8A0}" srcOrd="1" destOrd="0" parTransId="{AB333BF5-34B4-4E92-B9C0-4BB173AA5996}" sibTransId="{0689D72F-0621-4B17-98FF-D7C0939DE76F}"/>
    <dgm:cxn modelId="{6806633E-579E-462E-BAC8-6509061AC7E9}" type="presOf" srcId="{6AD73B2F-BA32-4F33-8926-F8421F5394C8}" destId="{AD5B7003-1971-45A1-88A4-FAAB9BB2C33C}" srcOrd="0" destOrd="0" presId="urn:microsoft.com/office/officeart/2005/8/layout/matrix1"/>
    <dgm:cxn modelId="{24A3ED5F-CCC2-4138-B52F-1AC1D869EC1D}" type="presOf" srcId="{1879AF9D-B830-4C14-B123-D2F75EAB4AC1}" destId="{B3082B9D-80A1-46A0-816A-95131AB73EE2}" srcOrd="0" destOrd="0" presId="urn:microsoft.com/office/officeart/2005/8/layout/matrix1"/>
    <dgm:cxn modelId="{0CD94F60-6826-41ED-ABDD-8E64438B5B05}" srcId="{1879AF9D-B830-4C14-B123-D2F75EAB4AC1}" destId="{65198002-7CEE-40C0-8F87-2C35D59F187C}" srcOrd="0" destOrd="0" parTransId="{7A47D5DD-E368-466A-9ADC-EF6D898E6705}" sibTransId="{CF801151-A8FC-41BE-A7D5-2F293FF11265}"/>
    <dgm:cxn modelId="{53594756-5D9F-4DFE-BD72-67347A93D1D2}" srcId="{65198002-7CEE-40C0-8F87-2C35D59F187C}" destId="{B8C449B3-7115-4272-9B28-B00363F2DF7E}" srcOrd="3" destOrd="0" parTransId="{C918F4F1-B1D7-4261-B6AE-46227640F13E}" sibTransId="{031AF759-6D53-41DF-90FC-48CF75E97528}"/>
    <dgm:cxn modelId="{4D82FD84-E4CB-4F3D-8240-6CE325F48A5C}" type="presOf" srcId="{6AD73B2F-BA32-4F33-8926-F8421F5394C8}" destId="{71ADFC9C-5C1A-4DD3-972E-C47A73E4B627}" srcOrd="1" destOrd="0" presId="urn:microsoft.com/office/officeart/2005/8/layout/matrix1"/>
    <dgm:cxn modelId="{D562939A-D744-4D8F-9935-DD405E2F200C}" type="presOf" srcId="{C9F95269-3931-46B7-919D-1439F7F911AC}" destId="{95C0EC8C-3924-4BEF-AC38-5A84A0C45279}" srcOrd="0" destOrd="0" presId="urn:microsoft.com/office/officeart/2005/8/layout/matrix1"/>
    <dgm:cxn modelId="{6331AEB6-9C46-4D33-A3F3-E37E1578B4AC}" type="presOf" srcId="{253E7653-54F3-4116-B524-1BC6D8C3C8A0}" destId="{D16AE80E-5D68-4E2C-B36C-AF6A5A8DC1FA}" srcOrd="1" destOrd="0" presId="urn:microsoft.com/office/officeart/2005/8/layout/matrix1"/>
    <dgm:cxn modelId="{C25ABCB6-D1CB-4C30-8630-9AECF2AC2B77}" srcId="{65198002-7CEE-40C0-8F87-2C35D59F187C}" destId="{6AD73B2F-BA32-4F33-8926-F8421F5394C8}" srcOrd="2" destOrd="0" parTransId="{35BCE412-29D7-46D6-8CF7-19F4E5176466}" sibTransId="{8EC5A755-6222-4E86-9AA4-DD3C4E79FCBC}"/>
    <dgm:cxn modelId="{2030D8BC-1978-48D8-87DE-BF6B519E170E}" srcId="{65198002-7CEE-40C0-8F87-2C35D59F187C}" destId="{C9F95269-3931-46B7-919D-1439F7F911AC}" srcOrd="0" destOrd="0" parTransId="{53B95043-BAF7-48B5-B51E-79F7770AEC2C}" sibTransId="{CF7BAB91-2205-42F3-AFCF-D08A56256649}"/>
    <dgm:cxn modelId="{9F1CF2CB-33D0-4E95-A81C-019A162CB236}" type="presOf" srcId="{B8C449B3-7115-4272-9B28-B00363F2DF7E}" destId="{F5307581-6689-47A6-9511-97B7DF3EEF49}" srcOrd="1" destOrd="0" presId="urn:microsoft.com/office/officeart/2005/8/layout/matrix1"/>
    <dgm:cxn modelId="{63349CDA-26A2-424D-80B1-2AB97F95419C}" type="presOf" srcId="{253E7653-54F3-4116-B524-1BC6D8C3C8A0}" destId="{FE1264CB-7ACF-4FE5-A249-A24D7BFAA4DE}" srcOrd="0" destOrd="0" presId="urn:microsoft.com/office/officeart/2005/8/layout/matrix1"/>
    <dgm:cxn modelId="{125EC4DE-A97E-4A16-8B13-0B3CB68E1535}" srcId="{1879AF9D-B830-4C14-B123-D2F75EAB4AC1}" destId="{625D54C1-D0D8-4242-8D6E-3FB290781ABB}" srcOrd="1" destOrd="0" parTransId="{207284E2-4B70-4A47-AD60-FD25B2E44C2E}" sibTransId="{C464D8FE-64C3-43CE-822D-ADE140DB350F}"/>
    <dgm:cxn modelId="{AA2D59E0-43A2-46E7-BD10-3BA644B6A714}" type="presOf" srcId="{65198002-7CEE-40C0-8F87-2C35D59F187C}" destId="{F9D95907-766A-48CC-832A-459D596F59DB}" srcOrd="0" destOrd="0" presId="urn:microsoft.com/office/officeart/2005/8/layout/matrix1"/>
    <dgm:cxn modelId="{0598B7D3-B632-420B-A0A9-234C4A4B8A63}" type="presParOf" srcId="{B3082B9D-80A1-46A0-816A-95131AB73EE2}" destId="{8A119F25-B6CC-48DC-A937-39987A137E95}" srcOrd="0" destOrd="0" presId="urn:microsoft.com/office/officeart/2005/8/layout/matrix1"/>
    <dgm:cxn modelId="{2B19953B-4A81-4273-A0D2-EE0548C121E3}" type="presParOf" srcId="{8A119F25-B6CC-48DC-A937-39987A137E95}" destId="{95C0EC8C-3924-4BEF-AC38-5A84A0C45279}" srcOrd="0" destOrd="0" presId="urn:microsoft.com/office/officeart/2005/8/layout/matrix1"/>
    <dgm:cxn modelId="{B07F92CA-1A77-4DF1-8C3A-A481A4D8A3C8}" type="presParOf" srcId="{8A119F25-B6CC-48DC-A937-39987A137E95}" destId="{E8C473FD-75C5-461B-BF7A-2F0082700834}" srcOrd="1" destOrd="0" presId="urn:microsoft.com/office/officeart/2005/8/layout/matrix1"/>
    <dgm:cxn modelId="{FDB40A42-B65E-4720-8FDA-8BAB328AECB3}" type="presParOf" srcId="{8A119F25-B6CC-48DC-A937-39987A137E95}" destId="{FE1264CB-7ACF-4FE5-A249-A24D7BFAA4DE}" srcOrd="2" destOrd="0" presId="urn:microsoft.com/office/officeart/2005/8/layout/matrix1"/>
    <dgm:cxn modelId="{8B09B1AE-BFBE-4873-AD71-7A71A65DC1B1}" type="presParOf" srcId="{8A119F25-B6CC-48DC-A937-39987A137E95}" destId="{D16AE80E-5D68-4E2C-B36C-AF6A5A8DC1FA}" srcOrd="3" destOrd="0" presId="urn:microsoft.com/office/officeart/2005/8/layout/matrix1"/>
    <dgm:cxn modelId="{63C6E758-06DC-4224-8093-82C158E4970C}" type="presParOf" srcId="{8A119F25-B6CC-48DC-A937-39987A137E95}" destId="{AD5B7003-1971-45A1-88A4-FAAB9BB2C33C}" srcOrd="4" destOrd="0" presId="urn:microsoft.com/office/officeart/2005/8/layout/matrix1"/>
    <dgm:cxn modelId="{3787DE7F-6A64-42E7-9BD0-F36E871EB5B7}" type="presParOf" srcId="{8A119F25-B6CC-48DC-A937-39987A137E95}" destId="{71ADFC9C-5C1A-4DD3-972E-C47A73E4B627}" srcOrd="5" destOrd="0" presId="urn:microsoft.com/office/officeart/2005/8/layout/matrix1"/>
    <dgm:cxn modelId="{84CBF036-0B28-41E3-A7BE-C9D8AA519BB6}" type="presParOf" srcId="{8A119F25-B6CC-48DC-A937-39987A137E95}" destId="{01906B70-1E20-4BE4-AA2A-D387B363CA36}" srcOrd="6" destOrd="0" presId="urn:microsoft.com/office/officeart/2005/8/layout/matrix1"/>
    <dgm:cxn modelId="{E2FA1B75-C8A0-4F18-8CA4-7D148D26C82A}" type="presParOf" srcId="{8A119F25-B6CC-48DC-A937-39987A137E95}" destId="{F5307581-6689-47A6-9511-97B7DF3EEF49}" srcOrd="7" destOrd="0" presId="urn:microsoft.com/office/officeart/2005/8/layout/matrix1"/>
    <dgm:cxn modelId="{851FFE94-F905-4735-9E8E-2590BF469B15}" type="presParOf" srcId="{B3082B9D-80A1-46A0-816A-95131AB73EE2}" destId="{F9D95907-766A-48CC-832A-459D596F59DB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E9C9A8D-BC85-42EC-BBF8-CA1C343ECE5F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95F33A6-61DD-4828-9147-D29347EF934B}">
      <dgm:prSet phldrT="[Текст]"/>
      <dgm:spPr>
        <a:solidFill>
          <a:schemeClr val="accent4"/>
        </a:solidFill>
      </dgm:spPr>
      <dgm:t>
        <a:bodyPr/>
        <a:lstStyle/>
        <a:p>
          <a:r>
            <a:rPr lang="ru-RU" b="1" i="0" dirty="0"/>
            <a:t>Безопасный полигон</a:t>
          </a:r>
          <a:r>
            <a:rPr lang="ru-RU" b="0" i="0" dirty="0"/>
            <a:t> — вместо стихии конфликтов конструктивное русло: проект для своего сада под присмотром наставника</a:t>
          </a:r>
          <a:endParaRPr lang="ru-RU" dirty="0"/>
        </a:p>
      </dgm:t>
    </dgm:pt>
    <dgm:pt modelId="{0BC848D4-61AC-407F-A8D5-5BF94031C334}" type="parTrans" cxnId="{A752B8DE-23E2-4CD5-B9A7-6D05090C4D55}">
      <dgm:prSet/>
      <dgm:spPr/>
      <dgm:t>
        <a:bodyPr/>
        <a:lstStyle/>
        <a:p>
          <a:endParaRPr lang="ru-RU"/>
        </a:p>
      </dgm:t>
    </dgm:pt>
    <dgm:pt modelId="{6F70C07F-46C6-4CD9-9EB5-1AF7DD9EA59C}" type="sibTrans" cxnId="{A752B8DE-23E2-4CD5-B9A7-6D05090C4D55}">
      <dgm:prSet/>
      <dgm:spPr/>
      <dgm:t>
        <a:bodyPr/>
        <a:lstStyle/>
        <a:p>
          <a:endParaRPr lang="ru-RU"/>
        </a:p>
      </dgm:t>
    </dgm:pt>
    <dgm:pt modelId="{98AF4CE0-2D38-4E27-B474-CED708B77431}">
      <dgm:prSet phldrT="[Текст]"/>
      <dgm:spPr/>
      <dgm:t>
        <a:bodyPr/>
        <a:lstStyle/>
        <a:p>
          <a:r>
            <a:rPr lang="ru-RU" b="1" i="0" dirty="0"/>
            <a:t>Правильный опыт</a:t>
          </a:r>
          <a:r>
            <a:rPr lang="ru-RU" b="0" i="0" dirty="0"/>
            <a:t> — наставник учит не «жать на газ», а прокладывать маршрут: от идеи до заявки, от гранта до оборудования</a:t>
          </a:r>
          <a:endParaRPr lang="ru-RU" dirty="0"/>
        </a:p>
      </dgm:t>
    </dgm:pt>
    <dgm:pt modelId="{B978E3FD-1A65-4877-B199-EF50B30AB483}" type="parTrans" cxnId="{BA09C5D3-1050-4F71-A0C1-7BA597367FE6}">
      <dgm:prSet/>
      <dgm:spPr/>
      <dgm:t>
        <a:bodyPr/>
        <a:lstStyle/>
        <a:p>
          <a:endParaRPr lang="ru-RU"/>
        </a:p>
      </dgm:t>
    </dgm:pt>
    <dgm:pt modelId="{BB21B101-C75A-463B-9659-E2540B84F473}" type="sibTrans" cxnId="{BA09C5D3-1050-4F71-A0C1-7BA597367FE6}">
      <dgm:prSet/>
      <dgm:spPr/>
      <dgm:t>
        <a:bodyPr/>
        <a:lstStyle/>
        <a:p>
          <a:endParaRPr lang="ru-RU"/>
        </a:p>
      </dgm:t>
    </dgm:pt>
    <dgm:pt modelId="{8E9CE698-BDD3-4CB5-8FC7-63CD9DAD6E7F}">
      <dgm:prSet/>
      <dgm:spPr>
        <a:solidFill>
          <a:srgbClr val="FFC000"/>
        </a:solidFill>
      </dgm:spPr>
      <dgm:t>
        <a:bodyPr/>
        <a:lstStyle/>
        <a:p>
          <a:r>
            <a:rPr lang="ru-RU" b="1" i="0" dirty="0"/>
            <a:t>Доказательство через результат</a:t>
          </a:r>
          <a:r>
            <a:rPr lang="ru-RU" b="0" i="0" dirty="0"/>
            <a:t> —победа в </a:t>
          </a:r>
          <a:r>
            <a:rPr lang="ru-RU" b="0" i="0" dirty="0" err="1"/>
            <a:t>грантовом</a:t>
          </a:r>
          <a:r>
            <a:rPr lang="ru-RU" b="0" i="0" dirty="0"/>
            <a:t> конкурсе: объективное признание, первый кубок на полке</a:t>
          </a:r>
        </a:p>
      </dgm:t>
    </dgm:pt>
    <dgm:pt modelId="{E8DBAE43-59AA-4DA1-B64E-4D10B05A0038}" type="parTrans" cxnId="{66FF6E9D-E0FE-4770-A09B-20030429D975}">
      <dgm:prSet/>
      <dgm:spPr/>
      <dgm:t>
        <a:bodyPr/>
        <a:lstStyle/>
        <a:p>
          <a:endParaRPr lang="ru-RU"/>
        </a:p>
      </dgm:t>
    </dgm:pt>
    <dgm:pt modelId="{733EE198-7233-4307-936F-FDE4F11CAEBE}" type="sibTrans" cxnId="{66FF6E9D-E0FE-4770-A09B-20030429D975}">
      <dgm:prSet/>
      <dgm:spPr/>
      <dgm:t>
        <a:bodyPr/>
        <a:lstStyle/>
        <a:p>
          <a:endParaRPr lang="ru-RU"/>
        </a:p>
      </dgm:t>
    </dgm:pt>
    <dgm:pt modelId="{16B95689-ED2B-48CA-A546-184B231CC280}" type="pres">
      <dgm:prSet presAssocID="{6E9C9A8D-BC85-42EC-BBF8-CA1C343ECE5F}" presName="linear" presStyleCnt="0">
        <dgm:presLayoutVars>
          <dgm:dir/>
          <dgm:animLvl val="lvl"/>
          <dgm:resizeHandles val="exact"/>
        </dgm:presLayoutVars>
      </dgm:prSet>
      <dgm:spPr/>
    </dgm:pt>
    <dgm:pt modelId="{35319407-C020-4B8E-8DFF-2CB4D4649CE3}" type="pres">
      <dgm:prSet presAssocID="{B95F33A6-61DD-4828-9147-D29347EF934B}" presName="parentLin" presStyleCnt="0"/>
      <dgm:spPr/>
    </dgm:pt>
    <dgm:pt modelId="{B390B702-E7AF-4171-A78B-A90C7DA1D856}" type="pres">
      <dgm:prSet presAssocID="{B95F33A6-61DD-4828-9147-D29347EF934B}" presName="parentLeftMargin" presStyleLbl="node1" presStyleIdx="0" presStyleCnt="3"/>
      <dgm:spPr/>
    </dgm:pt>
    <dgm:pt modelId="{1AA4EE5C-C874-49EA-BDEE-71AB7BEEB45E}" type="pres">
      <dgm:prSet presAssocID="{B95F33A6-61DD-4828-9147-D29347EF934B}" presName="parentText" presStyleLbl="node1" presStyleIdx="0" presStyleCnt="3" custScaleY="276810" custLinFactNeighborX="-4331" custLinFactNeighborY="-17008">
        <dgm:presLayoutVars>
          <dgm:chMax val="0"/>
          <dgm:bulletEnabled val="1"/>
        </dgm:presLayoutVars>
      </dgm:prSet>
      <dgm:spPr/>
    </dgm:pt>
    <dgm:pt modelId="{DE72F6CA-D701-42DC-9FD6-1AB44D7555C7}" type="pres">
      <dgm:prSet presAssocID="{B95F33A6-61DD-4828-9147-D29347EF934B}" presName="negativeSpace" presStyleCnt="0"/>
      <dgm:spPr/>
    </dgm:pt>
    <dgm:pt modelId="{4052C98C-3BB4-47F0-831F-89A76C157D3D}" type="pres">
      <dgm:prSet presAssocID="{B95F33A6-61DD-4828-9147-D29347EF934B}" presName="childText" presStyleLbl="conFgAcc1" presStyleIdx="0" presStyleCnt="3">
        <dgm:presLayoutVars>
          <dgm:bulletEnabled val="1"/>
        </dgm:presLayoutVars>
      </dgm:prSet>
      <dgm:spPr/>
    </dgm:pt>
    <dgm:pt modelId="{CCA90B8F-8FB8-48B9-8737-D56D85CB3BA2}" type="pres">
      <dgm:prSet presAssocID="{6F70C07F-46C6-4CD9-9EB5-1AF7DD9EA59C}" presName="spaceBetweenRectangles" presStyleCnt="0"/>
      <dgm:spPr/>
    </dgm:pt>
    <dgm:pt modelId="{D83308EB-5E19-494F-9C2C-40F2A1A909E9}" type="pres">
      <dgm:prSet presAssocID="{8E9CE698-BDD3-4CB5-8FC7-63CD9DAD6E7F}" presName="parentLin" presStyleCnt="0"/>
      <dgm:spPr/>
    </dgm:pt>
    <dgm:pt modelId="{69613892-D390-43D3-8549-55ABF26266A8}" type="pres">
      <dgm:prSet presAssocID="{8E9CE698-BDD3-4CB5-8FC7-63CD9DAD6E7F}" presName="parentLeftMargin" presStyleLbl="node1" presStyleIdx="0" presStyleCnt="3"/>
      <dgm:spPr/>
    </dgm:pt>
    <dgm:pt modelId="{243112F8-4BEB-4537-ADB9-42E3DB425D1B}" type="pres">
      <dgm:prSet presAssocID="{8E9CE698-BDD3-4CB5-8FC7-63CD9DAD6E7F}" presName="parentText" presStyleLbl="node1" presStyleIdx="1" presStyleCnt="3" custScaleY="260023">
        <dgm:presLayoutVars>
          <dgm:chMax val="0"/>
          <dgm:bulletEnabled val="1"/>
        </dgm:presLayoutVars>
      </dgm:prSet>
      <dgm:spPr/>
    </dgm:pt>
    <dgm:pt modelId="{3AE95346-A505-411F-B364-EBD6C2012673}" type="pres">
      <dgm:prSet presAssocID="{8E9CE698-BDD3-4CB5-8FC7-63CD9DAD6E7F}" presName="negativeSpace" presStyleCnt="0"/>
      <dgm:spPr/>
    </dgm:pt>
    <dgm:pt modelId="{CE00470C-8045-4977-B6CB-DBFAFEA33EAE}" type="pres">
      <dgm:prSet presAssocID="{8E9CE698-BDD3-4CB5-8FC7-63CD9DAD6E7F}" presName="childText" presStyleLbl="conFgAcc1" presStyleIdx="1" presStyleCnt="3">
        <dgm:presLayoutVars>
          <dgm:bulletEnabled val="1"/>
        </dgm:presLayoutVars>
      </dgm:prSet>
      <dgm:spPr/>
    </dgm:pt>
    <dgm:pt modelId="{4DA1C288-E0A6-4DC2-A361-6D355DD883BA}" type="pres">
      <dgm:prSet presAssocID="{733EE198-7233-4307-936F-FDE4F11CAEBE}" presName="spaceBetweenRectangles" presStyleCnt="0"/>
      <dgm:spPr/>
    </dgm:pt>
    <dgm:pt modelId="{5242509E-E6BD-4653-93DF-875F50967E43}" type="pres">
      <dgm:prSet presAssocID="{98AF4CE0-2D38-4E27-B474-CED708B77431}" presName="parentLin" presStyleCnt="0"/>
      <dgm:spPr/>
    </dgm:pt>
    <dgm:pt modelId="{1C582C40-69DA-4333-98FB-C6B448270167}" type="pres">
      <dgm:prSet presAssocID="{98AF4CE0-2D38-4E27-B474-CED708B77431}" presName="parentLeftMargin" presStyleLbl="node1" presStyleIdx="1" presStyleCnt="3"/>
      <dgm:spPr/>
    </dgm:pt>
    <dgm:pt modelId="{704E79F6-7039-4682-ABB0-CAED7D5A6733}" type="pres">
      <dgm:prSet presAssocID="{98AF4CE0-2D38-4E27-B474-CED708B77431}" presName="parentText" presStyleLbl="node1" presStyleIdx="2" presStyleCnt="3" custScaleY="253455">
        <dgm:presLayoutVars>
          <dgm:chMax val="0"/>
          <dgm:bulletEnabled val="1"/>
        </dgm:presLayoutVars>
      </dgm:prSet>
      <dgm:spPr/>
    </dgm:pt>
    <dgm:pt modelId="{5B02BDF7-3A7F-42B0-9A50-7F696903C748}" type="pres">
      <dgm:prSet presAssocID="{98AF4CE0-2D38-4E27-B474-CED708B77431}" presName="negativeSpace" presStyleCnt="0"/>
      <dgm:spPr/>
    </dgm:pt>
    <dgm:pt modelId="{33D3FBB7-657A-4574-9DC9-A57C49AFEA5D}" type="pres">
      <dgm:prSet presAssocID="{98AF4CE0-2D38-4E27-B474-CED708B77431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9780DE20-A73B-4505-AF0C-BE51EC5D6FB2}" type="presOf" srcId="{98AF4CE0-2D38-4E27-B474-CED708B77431}" destId="{704E79F6-7039-4682-ABB0-CAED7D5A6733}" srcOrd="1" destOrd="0" presId="urn:microsoft.com/office/officeart/2005/8/layout/list1"/>
    <dgm:cxn modelId="{2AB92D44-92EC-4C5E-BABB-1D93BF241AC6}" type="presOf" srcId="{98AF4CE0-2D38-4E27-B474-CED708B77431}" destId="{1C582C40-69DA-4333-98FB-C6B448270167}" srcOrd="0" destOrd="0" presId="urn:microsoft.com/office/officeart/2005/8/layout/list1"/>
    <dgm:cxn modelId="{58CF3F57-41AE-493A-A544-F391163D886D}" type="presOf" srcId="{6E9C9A8D-BC85-42EC-BBF8-CA1C343ECE5F}" destId="{16B95689-ED2B-48CA-A546-184B231CC280}" srcOrd="0" destOrd="0" presId="urn:microsoft.com/office/officeart/2005/8/layout/list1"/>
    <dgm:cxn modelId="{B96DE558-3CD5-4A5F-A26B-5AA2A6655435}" type="presOf" srcId="{B95F33A6-61DD-4828-9147-D29347EF934B}" destId="{B390B702-E7AF-4171-A78B-A90C7DA1D856}" srcOrd="0" destOrd="0" presId="urn:microsoft.com/office/officeart/2005/8/layout/list1"/>
    <dgm:cxn modelId="{BF76AE7C-9CE3-44A9-BC3E-15C2031DFA27}" type="presOf" srcId="{8E9CE698-BDD3-4CB5-8FC7-63CD9DAD6E7F}" destId="{69613892-D390-43D3-8549-55ABF26266A8}" srcOrd="0" destOrd="0" presId="urn:microsoft.com/office/officeart/2005/8/layout/list1"/>
    <dgm:cxn modelId="{7CB60B9A-4574-4F15-BF34-74A72B90F76C}" type="presOf" srcId="{B95F33A6-61DD-4828-9147-D29347EF934B}" destId="{1AA4EE5C-C874-49EA-BDEE-71AB7BEEB45E}" srcOrd="1" destOrd="0" presId="urn:microsoft.com/office/officeart/2005/8/layout/list1"/>
    <dgm:cxn modelId="{66FF6E9D-E0FE-4770-A09B-20030429D975}" srcId="{6E9C9A8D-BC85-42EC-BBF8-CA1C343ECE5F}" destId="{8E9CE698-BDD3-4CB5-8FC7-63CD9DAD6E7F}" srcOrd="1" destOrd="0" parTransId="{E8DBAE43-59AA-4DA1-B64E-4D10B05A0038}" sibTransId="{733EE198-7233-4307-936F-FDE4F11CAEBE}"/>
    <dgm:cxn modelId="{C6729EBC-B605-4049-8BEA-4325F3E34731}" type="presOf" srcId="{8E9CE698-BDD3-4CB5-8FC7-63CD9DAD6E7F}" destId="{243112F8-4BEB-4537-ADB9-42E3DB425D1B}" srcOrd="1" destOrd="0" presId="urn:microsoft.com/office/officeart/2005/8/layout/list1"/>
    <dgm:cxn modelId="{BA09C5D3-1050-4F71-A0C1-7BA597367FE6}" srcId="{6E9C9A8D-BC85-42EC-BBF8-CA1C343ECE5F}" destId="{98AF4CE0-2D38-4E27-B474-CED708B77431}" srcOrd="2" destOrd="0" parTransId="{B978E3FD-1A65-4877-B199-EF50B30AB483}" sibTransId="{BB21B101-C75A-463B-9659-E2540B84F473}"/>
    <dgm:cxn modelId="{A752B8DE-23E2-4CD5-B9A7-6D05090C4D55}" srcId="{6E9C9A8D-BC85-42EC-BBF8-CA1C343ECE5F}" destId="{B95F33A6-61DD-4828-9147-D29347EF934B}" srcOrd="0" destOrd="0" parTransId="{0BC848D4-61AC-407F-A8D5-5BF94031C334}" sibTransId="{6F70C07F-46C6-4CD9-9EB5-1AF7DD9EA59C}"/>
    <dgm:cxn modelId="{74CA3D93-8B0F-459F-B91A-5E00E60A7D4A}" type="presParOf" srcId="{16B95689-ED2B-48CA-A546-184B231CC280}" destId="{35319407-C020-4B8E-8DFF-2CB4D4649CE3}" srcOrd="0" destOrd="0" presId="urn:microsoft.com/office/officeart/2005/8/layout/list1"/>
    <dgm:cxn modelId="{E1956416-1EEF-42A9-89A4-39D831EA88F3}" type="presParOf" srcId="{35319407-C020-4B8E-8DFF-2CB4D4649CE3}" destId="{B390B702-E7AF-4171-A78B-A90C7DA1D856}" srcOrd="0" destOrd="0" presId="urn:microsoft.com/office/officeart/2005/8/layout/list1"/>
    <dgm:cxn modelId="{D4CFD2B7-618B-4AA8-96EB-456A879C8C35}" type="presParOf" srcId="{35319407-C020-4B8E-8DFF-2CB4D4649CE3}" destId="{1AA4EE5C-C874-49EA-BDEE-71AB7BEEB45E}" srcOrd="1" destOrd="0" presId="urn:microsoft.com/office/officeart/2005/8/layout/list1"/>
    <dgm:cxn modelId="{57F42205-CDF7-4329-9F21-769F03A3CE8A}" type="presParOf" srcId="{16B95689-ED2B-48CA-A546-184B231CC280}" destId="{DE72F6CA-D701-42DC-9FD6-1AB44D7555C7}" srcOrd="1" destOrd="0" presId="urn:microsoft.com/office/officeart/2005/8/layout/list1"/>
    <dgm:cxn modelId="{6FAC8B5F-50D3-4DED-90C8-2701C7DC13C6}" type="presParOf" srcId="{16B95689-ED2B-48CA-A546-184B231CC280}" destId="{4052C98C-3BB4-47F0-831F-89A76C157D3D}" srcOrd="2" destOrd="0" presId="urn:microsoft.com/office/officeart/2005/8/layout/list1"/>
    <dgm:cxn modelId="{DD92816D-9FF8-45FA-A6C7-3D30176C642C}" type="presParOf" srcId="{16B95689-ED2B-48CA-A546-184B231CC280}" destId="{CCA90B8F-8FB8-48B9-8737-D56D85CB3BA2}" srcOrd="3" destOrd="0" presId="urn:microsoft.com/office/officeart/2005/8/layout/list1"/>
    <dgm:cxn modelId="{60634C6B-94C9-4C7D-9A0F-B66F66F722EA}" type="presParOf" srcId="{16B95689-ED2B-48CA-A546-184B231CC280}" destId="{D83308EB-5E19-494F-9C2C-40F2A1A909E9}" srcOrd="4" destOrd="0" presId="urn:microsoft.com/office/officeart/2005/8/layout/list1"/>
    <dgm:cxn modelId="{AD510703-007B-4DD0-B7B0-9D3DD310A63B}" type="presParOf" srcId="{D83308EB-5E19-494F-9C2C-40F2A1A909E9}" destId="{69613892-D390-43D3-8549-55ABF26266A8}" srcOrd="0" destOrd="0" presId="urn:microsoft.com/office/officeart/2005/8/layout/list1"/>
    <dgm:cxn modelId="{FBFF3423-9120-43A5-9CC9-4F483CAD8C27}" type="presParOf" srcId="{D83308EB-5E19-494F-9C2C-40F2A1A909E9}" destId="{243112F8-4BEB-4537-ADB9-42E3DB425D1B}" srcOrd="1" destOrd="0" presId="urn:microsoft.com/office/officeart/2005/8/layout/list1"/>
    <dgm:cxn modelId="{9383EE87-D731-4BD8-9D0F-603471201F9A}" type="presParOf" srcId="{16B95689-ED2B-48CA-A546-184B231CC280}" destId="{3AE95346-A505-411F-B364-EBD6C2012673}" srcOrd="5" destOrd="0" presId="urn:microsoft.com/office/officeart/2005/8/layout/list1"/>
    <dgm:cxn modelId="{E59CA25F-5F36-4EF4-8D44-0EEBB5FAE762}" type="presParOf" srcId="{16B95689-ED2B-48CA-A546-184B231CC280}" destId="{CE00470C-8045-4977-B6CB-DBFAFEA33EAE}" srcOrd="6" destOrd="0" presId="urn:microsoft.com/office/officeart/2005/8/layout/list1"/>
    <dgm:cxn modelId="{0FC265AD-3411-4C94-A1DA-AE513B784E0B}" type="presParOf" srcId="{16B95689-ED2B-48CA-A546-184B231CC280}" destId="{4DA1C288-E0A6-4DC2-A361-6D355DD883BA}" srcOrd="7" destOrd="0" presId="urn:microsoft.com/office/officeart/2005/8/layout/list1"/>
    <dgm:cxn modelId="{CAC065A6-28F4-4D0A-8A14-27F86E183027}" type="presParOf" srcId="{16B95689-ED2B-48CA-A546-184B231CC280}" destId="{5242509E-E6BD-4653-93DF-875F50967E43}" srcOrd="8" destOrd="0" presId="urn:microsoft.com/office/officeart/2005/8/layout/list1"/>
    <dgm:cxn modelId="{F5F0E621-ED28-4E9C-88B3-71AF110DD9FF}" type="presParOf" srcId="{5242509E-E6BD-4653-93DF-875F50967E43}" destId="{1C582C40-69DA-4333-98FB-C6B448270167}" srcOrd="0" destOrd="0" presId="urn:microsoft.com/office/officeart/2005/8/layout/list1"/>
    <dgm:cxn modelId="{291206A6-92FE-4E66-B437-C4448F701907}" type="presParOf" srcId="{5242509E-E6BD-4653-93DF-875F50967E43}" destId="{704E79F6-7039-4682-ABB0-CAED7D5A6733}" srcOrd="1" destOrd="0" presId="urn:microsoft.com/office/officeart/2005/8/layout/list1"/>
    <dgm:cxn modelId="{3364EF28-D50D-43A8-90CB-01E6F7B1AB0F}" type="presParOf" srcId="{16B95689-ED2B-48CA-A546-184B231CC280}" destId="{5B02BDF7-3A7F-42B0-9A50-7F696903C748}" srcOrd="9" destOrd="0" presId="urn:microsoft.com/office/officeart/2005/8/layout/list1"/>
    <dgm:cxn modelId="{71B8A49D-1C10-44B7-9329-524A77818782}" type="presParOf" srcId="{16B95689-ED2B-48CA-A546-184B231CC280}" destId="{33D3FBB7-657A-4574-9DC9-A57C49AFEA5D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05D50BB-14C9-4B5B-99DF-DDB1920E1244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664EA88-CBF9-4087-ADB7-23261B63CDB6}">
      <dgm:prSet phldrT="[Текст]"/>
      <dgm:spPr/>
      <dgm:t>
        <a:bodyPr/>
        <a:lstStyle/>
        <a:p>
          <a:r>
            <a:rPr lang="ru-RU" dirty="0"/>
            <a:t>Калуга — ресурс вдохновения.</a:t>
          </a:r>
        </a:p>
      </dgm:t>
    </dgm:pt>
    <dgm:pt modelId="{53D9B84F-32A5-4235-9F14-1C9DEE81D528}" type="parTrans" cxnId="{E26E4C1C-5844-41D8-A48B-A2541FAB739F}">
      <dgm:prSet/>
      <dgm:spPr/>
      <dgm:t>
        <a:bodyPr/>
        <a:lstStyle/>
        <a:p>
          <a:endParaRPr lang="ru-RU"/>
        </a:p>
      </dgm:t>
    </dgm:pt>
    <dgm:pt modelId="{0FAD4F14-930B-4ACC-9BD3-C1A7097ED097}" type="sibTrans" cxnId="{E26E4C1C-5844-41D8-A48B-A2541FAB739F}">
      <dgm:prSet/>
      <dgm:spPr/>
      <dgm:t>
        <a:bodyPr/>
        <a:lstStyle/>
        <a:p>
          <a:endParaRPr lang="ru-RU"/>
        </a:p>
      </dgm:t>
    </dgm:pt>
    <dgm:pt modelId="{E2DF6852-6931-4140-AFB4-ECD4D91AB444}">
      <dgm:prSet phldrT="[Текст]"/>
      <dgm:spPr/>
      <dgm:t>
        <a:bodyPr/>
        <a:lstStyle/>
        <a:p>
          <a:r>
            <a:rPr lang="ru-RU" dirty="0"/>
            <a:t>Мы пробуем, ошибаемся, находим, меняем</a:t>
          </a:r>
        </a:p>
      </dgm:t>
    </dgm:pt>
    <dgm:pt modelId="{2796A98D-66BB-4F0E-9D88-A739F663D00C}" type="parTrans" cxnId="{58251DF4-6782-42CF-B513-A9E5AF7B6678}">
      <dgm:prSet/>
      <dgm:spPr/>
      <dgm:t>
        <a:bodyPr/>
        <a:lstStyle/>
        <a:p>
          <a:endParaRPr lang="ru-RU"/>
        </a:p>
      </dgm:t>
    </dgm:pt>
    <dgm:pt modelId="{59E517BD-6C6E-4E82-82CA-5C3C525A6224}" type="sibTrans" cxnId="{58251DF4-6782-42CF-B513-A9E5AF7B6678}">
      <dgm:prSet/>
      <dgm:spPr/>
      <dgm:t>
        <a:bodyPr/>
        <a:lstStyle/>
        <a:p>
          <a:endParaRPr lang="ru-RU"/>
        </a:p>
      </dgm:t>
    </dgm:pt>
    <dgm:pt modelId="{96271E82-0511-447C-93CC-39B29FCCC416}">
      <dgm:prSet phldrT="[Текст]"/>
      <dgm:spPr/>
      <dgm:t>
        <a:bodyPr/>
        <a:lstStyle/>
        <a:p>
          <a:r>
            <a:rPr lang="ru-RU" dirty="0"/>
            <a:t>Молодые педагоги остаются, растут, создают новое</a:t>
          </a:r>
        </a:p>
      </dgm:t>
    </dgm:pt>
    <dgm:pt modelId="{89F85189-898D-4132-AFC4-DE0E07D3B1FC}" type="parTrans" cxnId="{43A3E689-E5E6-4F83-B04E-A038C965A7EE}">
      <dgm:prSet/>
      <dgm:spPr/>
      <dgm:t>
        <a:bodyPr/>
        <a:lstStyle/>
        <a:p>
          <a:endParaRPr lang="ru-RU"/>
        </a:p>
      </dgm:t>
    </dgm:pt>
    <dgm:pt modelId="{85C1E863-3FE9-43A7-A896-6A58F580B0BC}" type="sibTrans" cxnId="{43A3E689-E5E6-4F83-B04E-A038C965A7EE}">
      <dgm:prSet/>
      <dgm:spPr/>
      <dgm:t>
        <a:bodyPr/>
        <a:lstStyle/>
        <a:p>
          <a:endParaRPr lang="ru-RU"/>
        </a:p>
      </dgm:t>
    </dgm:pt>
    <dgm:pt modelId="{B9BB40E9-409F-4559-B665-0C5B938E121B}">
      <dgm:prSet/>
      <dgm:spPr/>
      <dgm:t>
        <a:bodyPr/>
        <a:lstStyle/>
        <a:p>
          <a:r>
            <a:rPr lang="ru-RU" dirty="0"/>
            <a:t>Наставничество — живая методология</a:t>
          </a:r>
        </a:p>
      </dgm:t>
    </dgm:pt>
    <dgm:pt modelId="{CADC38A7-F57D-4B6A-B386-CD07CE409F7B}" type="parTrans" cxnId="{E43C8E3C-327D-42A0-A829-73DA9D122D71}">
      <dgm:prSet/>
      <dgm:spPr/>
      <dgm:t>
        <a:bodyPr/>
        <a:lstStyle/>
        <a:p>
          <a:endParaRPr lang="ru-RU"/>
        </a:p>
      </dgm:t>
    </dgm:pt>
    <dgm:pt modelId="{F29066EF-7953-4200-975F-0DC18DA20FFD}" type="sibTrans" cxnId="{E43C8E3C-327D-42A0-A829-73DA9D122D71}">
      <dgm:prSet/>
      <dgm:spPr/>
      <dgm:t>
        <a:bodyPr/>
        <a:lstStyle/>
        <a:p>
          <a:endParaRPr lang="ru-RU"/>
        </a:p>
      </dgm:t>
    </dgm:pt>
    <dgm:pt modelId="{D25E40EF-BB57-4060-990E-7953D30DBDB0}" type="pres">
      <dgm:prSet presAssocID="{205D50BB-14C9-4B5B-99DF-DDB1920E1244}" presName="Name0" presStyleCnt="0">
        <dgm:presLayoutVars>
          <dgm:dir/>
          <dgm:resizeHandles val="exact"/>
        </dgm:presLayoutVars>
      </dgm:prSet>
      <dgm:spPr/>
    </dgm:pt>
    <dgm:pt modelId="{6FC7DD22-A96F-4FFB-AECB-6E625326ADE3}" type="pres">
      <dgm:prSet presAssocID="{205D50BB-14C9-4B5B-99DF-DDB1920E1244}" presName="cycle" presStyleCnt="0"/>
      <dgm:spPr/>
    </dgm:pt>
    <dgm:pt modelId="{AEEC7208-7B40-4F4E-8418-B418D8129023}" type="pres">
      <dgm:prSet presAssocID="{9664EA88-CBF9-4087-ADB7-23261B63CDB6}" presName="nodeFirstNode" presStyleLbl="node1" presStyleIdx="0" presStyleCnt="4" custScaleX="102972">
        <dgm:presLayoutVars>
          <dgm:bulletEnabled val="1"/>
        </dgm:presLayoutVars>
      </dgm:prSet>
      <dgm:spPr/>
    </dgm:pt>
    <dgm:pt modelId="{6AC85045-9D96-4A78-9AA7-CE886902313E}" type="pres">
      <dgm:prSet presAssocID="{0FAD4F14-930B-4ACC-9BD3-C1A7097ED097}" presName="sibTransFirstNode" presStyleLbl="bgShp" presStyleIdx="0" presStyleCnt="1"/>
      <dgm:spPr/>
    </dgm:pt>
    <dgm:pt modelId="{1B6F54BD-CFB6-4D13-958E-66DD8CE4BE6D}" type="pres">
      <dgm:prSet presAssocID="{B9BB40E9-409F-4559-B665-0C5B938E121B}" presName="nodeFollowingNodes" presStyleLbl="node1" presStyleIdx="1" presStyleCnt="4">
        <dgm:presLayoutVars>
          <dgm:bulletEnabled val="1"/>
        </dgm:presLayoutVars>
      </dgm:prSet>
      <dgm:spPr/>
    </dgm:pt>
    <dgm:pt modelId="{9B2AD832-2976-4B20-946C-FEF97D65EEBD}" type="pres">
      <dgm:prSet presAssocID="{E2DF6852-6931-4140-AFB4-ECD4D91AB444}" presName="nodeFollowingNodes" presStyleLbl="node1" presStyleIdx="2" presStyleCnt="4">
        <dgm:presLayoutVars>
          <dgm:bulletEnabled val="1"/>
        </dgm:presLayoutVars>
      </dgm:prSet>
      <dgm:spPr/>
    </dgm:pt>
    <dgm:pt modelId="{FA780C3A-081F-4354-A11E-4CAE71A3E9AE}" type="pres">
      <dgm:prSet presAssocID="{96271E82-0511-447C-93CC-39B29FCCC416}" presName="nodeFollowingNodes" presStyleLbl="node1" presStyleIdx="3" presStyleCnt="4">
        <dgm:presLayoutVars>
          <dgm:bulletEnabled val="1"/>
        </dgm:presLayoutVars>
      </dgm:prSet>
      <dgm:spPr/>
    </dgm:pt>
  </dgm:ptLst>
  <dgm:cxnLst>
    <dgm:cxn modelId="{D697F006-1727-4DB1-A532-9C40BC3987DD}" type="presOf" srcId="{0FAD4F14-930B-4ACC-9BD3-C1A7097ED097}" destId="{6AC85045-9D96-4A78-9AA7-CE886902313E}" srcOrd="0" destOrd="0" presId="urn:microsoft.com/office/officeart/2005/8/layout/cycle3"/>
    <dgm:cxn modelId="{E26E4C1C-5844-41D8-A48B-A2541FAB739F}" srcId="{205D50BB-14C9-4B5B-99DF-DDB1920E1244}" destId="{9664EA88-CBF9-4087-ADB7-23261B63CDB6}" srcOrd="0" destOrd="0" parTransId="{53D9B84F-32A5-4235-9F14-1C9DEE81D528}" sibTransId="{0FAD4F14-930B-4ACC-9BD3-C1A7097ED097}"/>
    <dgm:cxn modelId="{E43C8E3C-327D-42A0-A829-73DA9D122D71}" srcId="{205D50BB-14C9-4B5B-99DF-DDB1920E1244}" destId="{B9BB40E9-409F-4559-B665-0C5B938E121B}" srcOrd="1" destOrd="0" parTransId="{CADC38A7-F57D-4B6A-B386-CD07CE409F7B}" sibTransId="{F29066EF-7953-4200-975F-0DC18DA20FFD}"/>
    <dgm:cxn modelId="{99495167-9CEA-4461-9FD3-231685F0B132}" type="presOf" srcId="{B9BB40E9-409F-4559-B665-0C5B938E121B}" destId="{1B6F54BD-CFB6-4D13-958E-66DD8CE4BE6D}" srcOrd="0" destOrd="0" presId="urn:microsoft.com/office/officeart/2005/8/layout/cycle3"/>
    <dgm:cxn modelId="{7309C94B-B67A-4E10-9067-1F78B6D1B15E}" type="presOf" srcId="{E2DF6852-6931-4140-AFB4-ECD4D91AB444}" destId="{9B2AD832-2976-4B20-946C-FEF97D65EEBD}" srcOrd="0" destOrd="0" presId="urn:microsoft.com/office/officeart/2005/8/layout/cycle3"/>
    <dgm:cxn modelId="{43A3E689-E5E6-4F83-B04E-A038C965A7EE}" srcId="{205D50BB-14C9-4B5B-99DF-DDB1920E1244}" destId="{96271E82-0511-447C-93CC-39B29FCCC416}" srcOrd="3" destOrd="0" parTransId="{89F85189-898D-4132-AFC4-DE0E07D3B1FC}" sibTransId="{85C1E863-3FE9-43A7-A896-6A58F580B0BC}"/>
    <dgm:cxn modelId="{B0A45D96-D27F-4B44-AA44-B09B3C18B966}" type="presOf" srcId="{96271E82-0511-447C-93CC-39B29FCCC416}" destId="{FA780C3A-081F-4354-A11E-4CAE71A3E9AE}" srcOrd="0" destOrd="0" presId="urn:microsoft.com/office/officeart/2005/8/layout/cycle3"/>
    <dgm:cxn modelId="{6859F3A4-18CE-4915-AE8C-E87B2389E4EF}" type="presOf" srcId="{9664EA88-CBF9-4087-ADB7-23261B63CDB6}" destId="{AEEC7208-7B40-4F4E-8418-B418D8129023}" srcOrd="0" destOrd="0" presId="urn:microsoft.com/office/officeart/2005/8/layout/cycle3"/>
    <dgm:cxn modelId="{3C21D8C3-D8E6-47C2-928E-1D2F27B7F6C1}" type="presOf" srcId="{205D50BB-14C9-4B5B-99DF-DDB1920E1244}" destId="{D25E40EF-BB57-4060-990E-7953D30DBDB0}" srcOrd="0" destOrd="0" presId="urn:microsoft.com/office/officeart/2005/8/layout/cycle3"/>
    <dgm:cxn modelId="{58251DF4-6782-42CF-B513-A9E5AF7B6678}" srcId="{205D50BB-14C9-4B5B-99DF-DDB1920E1244}" destId="{E2DF6852-6931-4140-AFB4-ECD4D91AB444}" srcOrd="2" destOrd="0" parTransId="{2796A98D-66BB-4F0E-9D88-A739F663D00C}" sibTransId="{59E517BD-6C6E-4E82-82CA-5C3C525A6224}"/>
    <dgm:cxn modelId="{4B87EDDA-8AFA-41B4-8516-11BC943559A6}" type="presParOf" srcId="{D25E40EF-BB57-4060-990E-7953D30DBDB0}" destId="{6FC7DD22-A96F-4FFB-AECB-6E625326ADE3}" srcOrd="0" destOrd="0" presId="urn:microsoft.com/office/officeart/2005/8/layout/cycle3"/>
    <dgm:cxn modelId="{BBE53899-0474-41CE-86A6-AAAEFF0D78F4}" type="presParOf" srcId="{6FC7DD22-A96F-4FFB-AECB-6E625326ADE3}" destId="{AEEC7208-7B40-4F4E-8418-B418D8129023}" srcOrd="0" destOrd="0" presId="urn:microsoft.com/office/officeart/2005/8/layout/cycle3"/>
    <dgm:cxn modelId="{F9A3DDEF-0C36-4BFC-A33A-EFA551E0F9E8}" type="presParOf" srcId="{6FC7DD22-A96F-4FFB-AECB-6E625326ADE3}" destId="{6AC85045-9D96-4A78-9AA7-CE886902313E}" srcOrd="1" destOrd="0" presId="urn:microsoft.com/office/officeart/2005/8/layout/cycle3"/>
    <dgm:cxn modelId="{21E71A16-EE0F-4917-A750-19BF1CA048DD}" type="presParOf" srcId="{6FC7DD22-A96F-4FFB-AECB-6E625326ADE3}" destId="{1B6F54BD-CFB6-4D13-958E-66DD8CE4BE6D}" srcOrd="2" destOrd="0" presId="urn:microsoft.com/office/officeart/2005/8/layout/cycle3"/>
    <dgm:cxn modelId="{E1833D51-053D-4009-B416-C43BC76F3343}" type="presParOf" srcId="{6FC7DD22-A96F-4FFB-AECB-6E625326ADE3}" destId="{9B2AD832-2976-4B20-946C-FEF97D65EEBD}" srcOrd="3" destOrd="0" presId="urn:microsoft.com/office/officeart/2005/8/layout/cycle3"/>
    <dgm:cxn modelId="{F5DDA73F-BEA6-4C55-9909-93E939AB7AD4}" type="presParOf" srcId="{6FC7DD22-A96F-4FFB-AECB-6E625326ADE3}" destId="{FA780C3A-081F-4354-A11E-4CAE71A3E9AE}" srcOrd="4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33DA2A-31A8-4501-80B4-2573656BA895}">
      <dsp:nvSpPr>
        <dsp:cNvPr id="0" name=""/>
        <dsp:cNvSpPr/>
      </dsp:nvSpPr>
      <dsp:spPr>
        <a:xfrm>
          <a:off x="24405" y="3074"/>
          <a:ext cx="2673068" cy="2673068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61FE08D-7F63-4448-A70F-ABEEE0E7E735}">
      <dsp:nvSpPr>
        <dsp:cNvPr id="0" name=""/>
        <dsp:cNvSpPr/>
      </dsp:nvSpPr>
      <dsp:spPr>
        <a:xfrm>
          <a:off x="1336534" y="0"/>
          <a:ext cx="4403866" cy="267306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/>
            <a:t>Действует  </a:t>
          </a:r>
          <a:r>
            <a:rPr lang="ru-RU" sz="1200" b="1" kern="1200"/>
            <a:t>4 года</a:t>
          </a:r>
          <a:endParaRPr lang="ru-RU" sz="1200" kern="1200" dirty="0"/>
        </a:p>
      </dsp:txBody>
      <dsp:txXfrm>
        <a:off x="1336534" y="0"/>
        <a:ext cx="4403866" cy="427690"/>
      </dsp:txXfrm>
    </dsp:sp>
    <dsp:sp modelId="{47F05AF7-7D2E-4936-AF91-3FD3CCBF5640}">
      <dsp:nvSpPr>
        <dsp:cNvPr id="0" name=""/>
        <dsp:cNvSpPr/>
      </dsp:nvSpPr>
      <dsp:spPr>
        <a:xfrm>
          <a:off x="280672" y="427690"/>
          <a:ext cx="2111723" cy="2111723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shade val="80000"/>
                <a:hueOff val="-35517"/>
                <a:satOff val="-5575"/>
                <a:lumOff val="760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-35517"/>
                <a:satOff val="-5575"/>
                <a:lumOff val="760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-35517"/>
                <a:satOff val="-5575"/>
                <a:lumOff val="760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4D9D4FF-7580-4293-97E2-1B612B32FEF8}">
      <dsp:nvSpPr>
        <dsp:cNvPr id="0" name=""/>
        <dsp:cNvSpPr/>
      </dsp:nvSpPr>
      <dsp:spPr>
        <a:xfrm>
          <a:off x="1336534" y="427690"/>
          <a:ext cx="4403866" cy="211172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shade val="80000"/>
              <a:hueOff val="-35517"/>
              <a:satOff val="-5575"/>
              <a:lumOff val="7606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/>
            <a:t>Мероприятия проходят на базах </a:t>
          </a:r>
          <a:r>
            <a:rPr lang="ru-RU" sz="1200" b="1" kern="1200"/>
            <a:t>разных детских садов</a:t>
          </a:r>
          <a:r>
            <a:rPr lang="ru-RU" sz="1200" kern="1200"/>
            <a:t> по единому плану</a:t>
          </a:r>
          <a:endParaRPr lang="ru-RU" sz="1200" kern="1200" dirty="0"/>
        </a:p>
      </dsp:txBody>
      <dsp:txXfrm>
        <a:off x="1336534" y="427690"/>
        <a:ext cx="4403866" cy="427690"/>
      </dsp:txXfrm>
    </dsp:sp>
    <dsp:sp modelId="{E3B2396A-FAFF-4E2B-82F8-FD5A5B7B9A3C}">
      <dsp:nvSpPr>
        <dsp:cNvPr id="0" name=""/>
        <dsp:cNvSpPr/>
      </dsp:nvSpPr>
      <dsp:spPr>
        <a:xfrm>
          <a:off x="561344" y="855381"/>
          <a:ext cx="1550379" cy="1550379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shade val="80000"/>
                <a:hueOff val="-71033"/>
                <a:satOff val="-11149"/>
                <a:lumOff val="1521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-71033"/>
                <a:satOff val="-11149"/>
                <a:lumOff val="1521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-71033"/>
                <a:satOff val="-11149"/>
                <a:lumOff val="1521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2742494-1052-48A4-ADB7-B777FCDAFD3A}">
      <dsp:nvSpPr>
        <dsp:cNvPr id="0" name=""/>
        <dsp:cNvSpPr/>
      </dsp:nvSpPr>
      <dsp:spPr>
        <a:xfrm>
          <a:off x="1336534" y="855381"/>
          <a:ext cx="4403866" cy="155037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shade val="80000"/>
              <a:hueOff val="-71033"/>
              <a:satOff val="-11149"/>
              <a:lumOff val="15213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/>
            <a:t>Молодые педагоги видят разные коллективы, подходы, условия</a:t>
          </a:r>
          <a:endParaRPr lang="ru-RU" sz="1200" kern="1200" dirty="0"/>
        </a:p>
      </dsp:txBody>
      <dsp:txXfrm>
        <a:off x="1336534" y="855381"/>
        <a:ext cx="4403866" cy="427690"/>
      </dsp:txXfrm>
    </dsp:sp>
    <dsp:sp modelId="{97CCB453-A586-4F20-BB71-5844A3EFEA49}">
      <dsp:nvSpPr>
        <dsp:cNvPr id="0" name=""/>
        <dsp:cNvSpPr/>
      </dsp:nvSpPr>
      <dsp:spPr>
        <a:xfrm>
          <a:off x="842016" y="1283072"/>
          <a:ext cx="989035" cy="989035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shade val="80000"/>
                <a:hueOff val="-106550"/>
                <a:satOff val="-16724"/>
                <a:lumOff val="2281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-106550"/>
                <a:satOff val="-16724"/>
                <a:lumOff val="2281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-106550"/>
                <a:satOff val="-16724"/>
                <a:lumOff val="2281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6B6EAD7-5498-4DC2-BB51-DF4917507B10}">
      <dsp:nvSpPr>
        <dsp:cNvPr id="0" name=""/>
        <dsp:cNvSpPr/>
      </dsp:nvSpPr>
      <dsp:spPr>
        <a:xfrm>
          <a:off x="1336534" y="1283072"/>
          <a:ext cx="4403866" cy="98903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shade val="80000"/>
              <a:hueOff val="-106550"/>
              <a:satOff val="-16724"/>
              <a:lumOff val="22819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/>
            <a:t>Не лекции — живой опыт</a:t>
          </a:r>
          <a:endParaRPr lang="ru-RU" sz="1200" kern="1200" dirty="0"/>
        </a:p>
      </dsp:txBody>
      <dsp:txXfrm>
        <a:off x="1336534" y="1283072"/>
        <a:ext cx="4403866" cy="427690"/>
      </dsp:txXfrm>
    </dsp:sp>
    <dsp:sp modelId="{CB29D08C-4C40-43DC-81D2-47E973493A27}">
      <dsp:nvSpPr>
        <dsp:cNvPr id="0" name=""/>
        <dsp:cNvSpPr/>
      </dsp:nvSpPr>
      <dsp:spPr>
        <a:xfrm>
          <a:off x="1122688" y="1710763"/>
          <a:ext cx="427690" cy="427690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shade val="80000"/>
                <a:hueOff val="-142066"/>
                <a:satOff val="-22299"/>
                <a:lumOff val="3042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-142066"/>
                <a:satOff val="-22299"/>
                <a:lumOff val="3042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-142066"/>
                <a:satOff val="-22299"/>
                <a:lumOff val="3042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E73800B-CF95-41E7-AAA4-5E8A79E3145C}">
      <dsp:nvSpPr>
        <dsp:cNvPr id="0" name=""/>
        <dsp:cNvSpPr/>
      </dsp:nvSpPr>
      <dsp:spPr>
        <a:xfrm>
          <a:off x="1336534" y="1710763"/>
          <a:ext cx="4403866" cy="42769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shade val="80000"/>
              <a:hueOff val="-142066"/>
              <a:satOff val="-22299"/>
              <a:lumOff val="30425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/>
            <a:t>Молодые воспитатели не остаются один на один с вопросами</a:t>
          </a:r>
          <a:endParaRPr lang="ru-RU" sz="1200" kern="1200" dirty="0"/>
        </a:p>
      </dsp:txBody>
      <dsp:txXfrm>
        <a:off x="1336534" y="1710763"/>
        <a:ext cx="4403866" cy="42769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950DD5-ABB8-4EEF-B836-99C975EA3393}">
      <dsp:nvSpPr>
        <dsp:cNvPr id="0" name=""/>
        <dsp:cNvSpPr/>
      </dsp:nvSpPr>
      <dsp:spPr>
        <a:xfrm>
          <a:off x="4377045" y="791650"/>
          <a:ext cx="1698808" cy="3841246"/>
        </a:xfrm>
        <a:prstGeom prst="rect">
          <a:avLst/>
        </a:prstGeom>
        <a:gradFill rotWithShape="0">
          <a:gsLst>
            <a:gs pos="0">
              <a:schemeClr val="accent2">
                <a:shade val="80000"/>
                <a:hueOff val="204427"/>
                <a:satOff val="-52275"/>
                <a:lumOff val="3688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shade val="80000"/>
                <a:hueOff val="204427"/>
                <a:satOff val="-52275"/>
                <a:lumOff val="3688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shade val="80000"/>
                <a:hueOff val="204427"/>
                <a:satOff val="-52275"/>
                <a:lumOff val="3688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0" rIns="102870" bIns="2286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Абсолютный победитель</a:t>
          </a:r>
        </a:p>
      </dsp:txBody>
      <dsp:txXfrm rot="16200000">
        <a:off x="4084500" y="2299366"/>
        <a:ext cx="3457122" cy="441690"/>
      </dsp:txXfrm>
    </dsp:sp>
    <dsp:sp modelId="{52F6E38F-C68C-4656-B100-877E1DCABD16}">
      <dsp:nvSpPr>
        <dsp:cNvPr id="0" name=""/>
        <dsp:cNvSpPr/>
      </dsp:nvSpPr>
      <dsp:spPr>
        <a:xfrm>
          <a:off x="2259690" y="176903"/>
          <a:ext cx="1698808" cy="4523797"/>
        </a:xfrm>
        <a:prstGeom prst="rect">
          <a:avLst/>
        </a:prstGeom>
        <a:gradFill rotWithShape="0">
          <a:gsLst>
            <a:gs pos="0">
              <a:schemeClr val="accent2">
                <a:shade val="80000"/>
                <a:hueOff val="102214"/>
                <a:satOff val="-26138"/>
                <a:lumOff val="1844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shade val="80000"/>
                <a:hueOff val="102214"/>
                <a:satOff val="-26138"/>
                <a:lumOff val="1844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shade val="80000"/>
                <a:hueOff val="102214"/>
                <a:satOff val="-26138"/>
                <a:lumOff val="1844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71450" bIns="381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000" kern="1200" dirty="0"/>
            <a:t>Лауреат</a:t>
          </a:r>
        </a:p>
      </dsp:txBody>
      <dsp:txXfrm rot="16200000">
        <a:off x="1659997" y="1991766"/>
        <a:ext cx="4071417" cy="441690"/>
      </dsp:txXfrm>
    </dsp:sp>
    <dsp:sp modelId="{99C989D3-3901-40E1-9EE3-9A7264548DD3}">
      <dsp:nvSpPr>
        <dsp:cNvPr id="0" name=""/>
        <dsp:cNvSpPr/>
      </dsp:nvSpPr>
      <dsp:spPr>
        <a:xfrm>
          <a:off x="0" y="-183692"/>
          <a:ext cx="1698808" cy="4731233"/>
        </a:xfrm>
        <a:prstGeom prst="rect">
          <a:avLst/>
        </a:prstGeom>
        <a:gradFill rotWithShape="0">
          <a:gsLst>
            <a:gs pos="0">
              <a:schemeClr val="accent2">
                <a:shade val="8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shade val="8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shade val="8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71450" bIns="381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000" kern="1200" dirty="0"/>
            <a:t>Участие</a:t>
          </a:r>
        </a:p>
      </dsp:txBody>
      <dsp:txXfrm rot="16200000">
        <a:off x="-693039" y="1724517"/>
        <a:ext cx="4258110" cy="441690"/>
      </dsp:txXfrm>
    </dsp:sp>
    <dsp:sp modelId="{35244C66-54E7-4B31-BCF0-46ED7B58496B}">
      <dsp:nvSpPr>
        <dsp:cNvPr id="0" name=""/>
        <dsp:cNvSpPr/>
      </dsp:nvSpPr>
      <dsp:spPr>
        <a:xfrm>
          <a:off x="0" y="37251"/>
          <a:ext cx="1479890" cy="4310033"/>
        </a:xfrm>
        <a:prstGeom prst="rect">
          <a:avLst/>
        </a:prstGeom>
        <a:noFill/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/>
            <a:t>9 педагогов</a:t>
          </a:r>
        </a:p>
      </dsp:txBody>
      <dsp:txXfrm>
        <a:off x="0" y="37251"/>
        <a:ext cx="1479890" cy="4310033"/>
      </dsp:txXfrm>
    </dsp:sp>
    <dsp:sp modelId="{A6220CEE-FAE9-4F76-959D-ED0CF65786E0}">
      <dsp:nvSpPr>
        <dsp:cNvPr id="0" name=""/>
        <dsp:cNvSpPr/>
      </dsp:nvSpPr>
      <dsp:spPr>
        <a:xfrm>
          <a:off x="2337089" y="559169"/>
          <a:ext cx="1578542" cy="3796277"/>
        </a:xfrm>
        <a:prstGeom prst="rect">
          <a:avLst/>
        </a:prstGeom>
        <a:noFill/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 err="1"/>
            <a:t>Моор</a:t>
          </a:r>
          <a:r>
            <a:rPr lang="ru-RU" sz="2100" kern="1200" dirty="0"/>
            <a:t> 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/>
            <a:t>Е.В.</a:t>
          </a:r>
        </a:p>
      </dsp:txBody>
      <dsp:txXfrm>
        <a:off x="2337089" y="559169"/>
        <a:ext cx="1578542" cy="3796277"/>
      </dsp:txXfrm>
    </dsp:sp>
    <dsp:sp modelId="{E07FD5E3-0A46-4174-B568-F0E5D3E166D9}">
      <dsp:nvSpPr>
        <dsp:cNvPr id="0" name=""/>
        <dsp:cNvSpPr/>
      </dsp:nvSpPr>
      <dsp:spPr>
        <a:xfrm>
          <a:off x="4354129" y="927236"/>
          <a:ext cx="1721724" cy="3251058"/>
        </a:xfrm>
        <a:prstGeom prst="rect">
          <a:avLst/>
        </a:prstGeom>
        <a:noFill/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b="0" i="0" kern="1200" dirty="0" err="1"/>
            <a:t>Файрузов</a:t>
          </a:r>
          <a:r>
            <a:rPr lang="ru-RU" sz="2100" b="0" i="0" kern="1200" dirty="0"/>
            <a:t> М.Д.</a:t>
          </a:r>
          <a:endParaRPr lang="ru-RU" sz="2100" kern="1200" dirty="0"/>
        </a:p>
      </dsp:txBody>
      <dsp:txXfrm>
        <a:off x="4354129" y="927236"/>
        <a:ext cx="1721724" cy="325105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EF30F8-3676-409C-9A80-7D6872DB64AB}">
      <dsp:nvSpPr>
        <dsp:cNvPr id="0" name=""/>
        <dsp:cNvSpPr/>
      </dsp:nvSpPr>
      <dsp:spPr>
        <a:xfrm>
          <a:off x="6547" y="394231"/>
          <a:ext cx="1818935" cy="1818935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поколение Z</a:t>
          </a:r>
        </a:p>
      </dsp:txBody>
      <dsp:txXfrm>
        <a:off x="272924" y="660608"/>
        <a:ext cx="1286181" cy="1286181"/>
      </dsp:txXfrm>
    </dsp:sp>
    <dsp:sp modelId="{1ED279FD-9F74-455C-AA4F-88A70E7C6E96}">
      <dsp:nvSpPr>
        <dsp:cNvPr id="0" name=""/>
        <dsp:cNvSpPr/>
      </dsp:nvSpPr>
      <dsp:spPr>
        <a:xfrm>
          <a:off x="1973179" y="776207"/>
          <a:ext cx="1054982" cy="1054982"/>
        </a:xfrm>
        <a:prstGeom prst="mathPlus">
          <a:avLst/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000" kern="1200"/>
        </a:p>
      </dsp:txBody>
      <dsp:txXfrm>
        <a:off x="2113017" y="1179632"/>
        <a:ext cx="775306" cy="248132"/>
      </dsp:txXfrm>
    </dsp:sp>
    <dsp:sp modelId="{CB50CCE1-3006-418D-8B9C-9B1C9EF1F0C5}">
      <dsp:nvSpPr>
        <dsp:cNvPr id="0" name=""/>
        <dsp:cNvSpPr/>
      </dsp:nvSpPr>
      <dsp:spPr>
        <a:xfrm>
          <a:off x="3175859" y="394231"/>
          <a:ext cx="1818935" cy="1818935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снятие бюрократической нагрузки</a:t>
          </a:r>
        </a:p>
      </dsp:txBody>
      <dsp:txXfrm>
        <a:off x="3442236" y="660608"/>
        <a:ext cx="1286181" cy="1286181"/>
      </dsp:txXfrm>
    </dsp:sp>
    <dsp:sp modelId="{19741A87-1DA1-47FC-85CE-D3014EB05AFB}">
      <dsp:nvSpPr>
        <dsp:cNvPr id="0" name=""/>
        <dsp:cNvSpPr/>
      </dsp:nvSpPr>
      <dsp:spPr>
        <a:xfrm>
          <a:off x="5142492" y="776207"/>
          <a:ext cx="1054982" cy="1054982"/>
        </a:xfrm>
        <a:prstGeom prst="mathPlus">
          <a:avLst/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000" kern="1200"/>
        </a:p>
      </dsp:txBody>
      <dsp:txXfrm>
        <a:off x="5282330" y="1179632"/>
        <a:ext cx="775306" cy="248132"/>
      </dsp:txXfrm>
    </dsp:sp>
    <dsp:sp modelId="{9D5ADAFF-6A89-4EC3-A342-74FC089A7B37}">
      <dsp:nvSpPr>
        <dsp:cNvPr id="0" name=""/>
        <dsp:cNvSpPr/>
      </dsp:nvSpPr>
      <dsp:spPr>
        <a:xfrm>
          <a:off x="6345172" y="394231"/>
          <a:ext cx="1818935" cy="1818935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особые образовательные потребности </a:t>
          </a:r>
        </a:p>
      </dsp:txBody>
      <dsp:txXfrm>
        <a:off x="6611549" y="660608"/>
        <a:ext cx="1286181" cy="1286181"/>
      </dsp:txXfrm>
    </dsp:sp>
    <dsp:sp modelId="{82BFCBB9-D9DF-4DEC-A1A1-0A7C7CA54473}">
      <dsp:nvSpPr>
        <dsp:cNvPr id="0" name=""/>
        <dsp:cNvSpPr/>
      </dsp:nvSpPr>
      <dsp:spPr>
        <a:xfrm>
          <a:off x="8311805" y="776207"/>
          <a:ext cx="1054982" cy="1054982"/>
        </a:xfrm>
        <a:prstGeom prst="mathEqual">
          <a:avLst/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000" kern="1200"/>
        </a:p>
      </dsp:txBody>
      <dsp:txXfrm>
        <a:off x="8451643" y="993533"/>
        <a:ext cx="775306" cy="620330"/>
      </dsp:txXfrm>
    </dsp:sp>
    <dsp:sp modelId="{836F87CD-EA0C-42D3-A377-D81DA0CA97F1}">
      <dsp:nvSpPr>
        <dsp:cNvPr id="0" name=""/>
        <dsp:cNvSpPr/>
      </dsp:nvSpPr>
      <dsp:spPr>
        <a:xfrm>
          <a:off x="9514485" y="394231"/>
          <a:ext cx="1818935" cy="1818935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/>
            <a:t>Новые особые методы</a:t>
          </a:r>
        </a:p>
      </dsp:txBody>
      <dsp:txXfrm>
        <a:off x="9780862" y="660608"/>
        <a:ext cx="1286181" cy="128618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8E57D8-EEAF-4319-9AD7-6F9939C37A6F}">
      <dsp:nvSpPr>
        <dsp:cNvPr id="0" name=""/>
        <dsp:cNvSpPr/>
      </dsp:nvSpPr>
      <dsp:spPr>
        <a:xfrm rot="5400000">
          <a:off x="-184138" y="186054"/>
          <a:ext cx="1227588" cy="859312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/>
            <a:t>1</a:t>
          </a:r>
        </a:p>
      </dsp:txBody>
      <dsp:txXfrm rot="-5400000">
        <a:off x="0" y="431572"/>
        <a:ext cx="859312" cy="368276"/>
      </dsp:txXfrm>
    </dsp:sp>
    <dsp:sp modelId="{98981681-5A17-4C74-8DF0-4526919AACC5}">
      <dsp:nvSpPr>
        <dsp:cNvPr id="0" name=""/>
        <dsp:cNvSpPr/>
      </dsp:nvSpPr>
      <dsp:spPr>
        <a:xfrm rot="5400000">
          <a:off x="2034019" y="-1174707"/>
          <a:ext cx="797932" cy="314734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700" kern="1200" dirty="0"/>
            <a:t>Многостраничные отчёты</a:t>
          </a:r>
        </a:p>
      </dsp:txBody>
      <dsp:txXfrm rot="-5400000">
        <a:off x="859312" y="38952"/>
        <a:ext cx="3108395" cy="720028"/>
      </dsp:txXfrm>
    </dsp:sp>
    <dsp:sp modelId="{08FD5133-B79D-4EE1-B96C-0707E64BF64F}">
      <dsp:nvSpPr>
        <dsp:cNvPr id="0" name=""/>
        <dsp:cNvSpPr/>
      </dsp:nvSpPr>
      <dsp:spPr>
        <a:xfrm rot="5400000">
          <a:off x="-184138" y="1213547"/>
          <a:ext cx="1227588" cy="859312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/>
            <a:t>2</a:t>
          </a:r>
        </a:p>
      </dsp:txBody>
      <dsp:txXfrm rot="-5400000">
        <a:off x="0" y="1459065"/>
        <a:ext cx="859312" cy="368276"/>
      </dsp:txXfrm>
    </dsp:sp>
    <dsp:sp modelId="{923A1940-92DF-4726-878B-3D257332E4D1}">
      <dsp:nvSpPr>
        <dsp:cNvPr id="0" name=""/>
        <dsp:cNvSpPr/>
      </dsp:nvSpPr>
      <dsp:spPr>
        <a:xfrm rot="5400000">
          <a:off x="2034019" y="-145297"/>
          <a:ext cx="797932" cy="314734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700" kern="1200" dirty="0"/>
            <a:t>Формальные встречи «для отчёта»</a:t>
          </a:r>
        </a:p>
      </dsp:txBody>
      <dsp:txXfrm rot="-5400000">
        <a:off x="859312" y="1068362"/>
        <a:ext cx="3108395" cy="720028"/>
      </dsp:txXfrm>
    </dsp:sp>
    <dsp:sp modelId="{A2245560-671B-4C07-8351-00F7D4C2B108}">
      <dsp:nvSpPr>
        <dsp:cNvPr id="0" name=""/>
        <dsp:cNvSpPr/>
      </dsp:nvSpPr>
      <dsp:spPr>
        <a:xfrm rot="5400000">
          <a:off x="-184138" y="2241041"/>
          <a:ext cx="1227588" cy="859312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/>
            <a:t>3</a:t>
          </a:r>
        </a:p>
      </dsp:txBody>
      <dsp:txXfrm rot="-5400000">
        <a:off x="0" y="2486559"/>
        <a:ext cx="859312" cy="368276"/>
      </dsp:txXfrm>
    </dsp:sp>
    <dsp:sp modelId="{081C1DF1-4B77-4668-B87E-88A88D55FC09}">
      <dsp:nvSpPr>
        <dsp:cNvPr id="0" name=""/>
        <dsp:cNvSpPr/>
      </dsp:nvSpPr>
      <dsp:spPr>
        <a:xfrm rot="5400000">
          <a:off x="2034019" y="882195"/>
          <a:ext cx="797932" cy="314734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700" kern="1200" dirty="0"/>
            <a:t>Наставник — это не должность, а роль, которой нужно учиться</a:t>
          </a:r>
        </a:p>
      </dsp:txBody>
      <dsp:txXfrm rot="-5400000">
        <a:off x="859312" y="2095854"/>
        <a:ext cx="3108395" cy="72002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05B2C7-88E1-4212-8E17-814DBD967521}">
      <dsp:nvSpPr>
        <dsp:cNvPr id="0" name=""/>
        <dsp:cNvSpPr/>
      </dsp:nvSpPr>
      <dsp:spPr>
        <a:xfrm>
          <a:off x="373160" y="0"/>
          <a:ext cx="10937459" cy="1555207"/>
        </a:xfrm>
        <a:prstGeom prst="leftRightRibb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4348A3-E057-4EA1-8A15-D90877025CC4}">
      <dsp:nvSpPr>
        <dsp:cNvPr id="0" name=""/>
        <dsp:cNvSpPr/>
      </dsp:nvSpPr>
      <dsp:spPr>
        <a:xfrm>
          <a:off x="2662906" y="254976"/>
          <a:ext cx="1422679" cy="762051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10236" rIns="0" bIns="118110" numCol="1" spcCol="1270" anchor="ctr" anchorCtr="0">
          <a:noAutofit/>
        </a:bodyPr>
        <a:lstStyle/>
        <a:p>
          <a:pPr marL="0" lvl="0" indent="0" algn="just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100" kern="1200" dirty="0"/>
            <a:t>БЫЛО:</a:t>
          </a:r>
        </a:p>
      </dsp:txBody>
      <dsp:txXfrm>
        <a:off x="2662906" y="254976"/>
        <a:ext cx="1422679" cy="762051"/>
      </dsp:txXfrm>
    </dsp:sp>
    <dsp:sp modelId="{A6B2793B-020C-447F-B92C-A1F56D3B2442}">
      <dsp:nvSpPr>
        <dsp:cNvPr id="0" name=""/>
        <dsp:cNvSpPr/>
      </dsp:nvSpPr>
      <dsp:spPr>
        <a:xfrm>
          <a:off x="7363383" y="581135"/>
          <a:ext cx="1516326" cy="762051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10236" rIns="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100" kern="1200" dirty="0"/>
            <a:t>СТАЛО:</a:t>
          </a:r>
        </a:p>
      </dsp:txBody>
      <dsp:txXfrm>
        <a:off x="7363383" y="581135"/>
        <a:ext cx="1516326" cy="76205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C0EC8C-3924-4BEF-AC38-5A84A0C45279}">
      <dsp:nvSpPr>
        <dsp:cNvPr id="0" name=""/>
        <dsp:cNvSpPr/>
      </dsp:nvSpPr>
      <dsp:spPr>
        <a:xfrm rot="16200000">
          <a:off x="688150" y="-688150"/>
          <a:ext cx="1090768" cy="2467069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Игровые механики </a:t>
          </a:r>
        </a:p>
      </dsp:txBody>
      <dsp:txXfrm rot="5400000">
        <a:off x="0" y="0"/>
        <a:ext cx="2467069" cy="818076"/>
      </dsp:txXfrm>
    </dsp:sp>
    <dsp:sp modelId="{FE1264CB-7ACF-4FE5-A249-A24D7BFAA4DE}">
      <dsp:nvSpPr>
        <dsp:cNvPr id="0" name=""/>
        <dsp:cNvSpPr/>
      </dsp:nvSpPr>
      <dsp:spPr>
        <a:xfrm>
          <a:off x="2467069" y="7286"/>
          <a:ext cx="2467069" cy="1090768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Самооценка вместо контроля</a:t>
          </a:r>
        </a:p>
      </dsp:txBody>
      <dsp:txXfrm>
        <a:off x="2467069" y="7286"/>
        <a:ext cx="2467069" cy="818076"/>
      </dsp:txXfrm>
    </dsp:sp>
    <dsp:sp modelId="{AD5B7003-1971-45A1-88A4-FAAB9BB2C33C}">
      <dsp:nvSpPr>
        <dsp:cNvPr id="0" name=""/>
        <dsp:cNvSpPr/>
      </dsp:nvSpPr>
      <dsp:spPr>
        <a:xfrm rot="10800000">
          <a:off x="0" y="1090768"/>
          <a:ext cx="2467069" cy="1090768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Взаимопосещения молодых педагогов</a:t>
          </a:r>
        </a:p>
      </dsp:txBody>
      <dsp:txXfrm rot="10800000">
        <a:off x="0" y="1363460"/>
        <a:ext cx="2467069" cy="818076"/>
      </dsp:txXfrm>
    </dsp:sp>
    <dsp:sp modelId="{01906B70-1E20-4BE4-AA2A-D387B363CA36}">
      <dsp:nvSpPr>
        <dsp:cNvPr id="0" name=""/>
        <dsp:cNvSpPr/>
      </dsp:nvSpPr>
      <dsp:spPr>
        <a:xfrm rot="5400000">
          <a:off x="3155220" y="402618"/>
          <a:ext cx="1090768" cy="2467069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Минимум документации</a:t>
          </a:r>
        </a:p>
      </dsp:txBody>
      <dsp:txXfrm rot="-5400000">
        <a:off x="2467070" y="1363460"/>
        <a:ext cx="2467069" cy="818076"/>
      </dsp:txXfrm>
    </dsp:sp>
    <dsp:sp modelId="{F9D95907-766A-48CC-832A-459D596F59DB}">
      <dsp:nvSpPr>
        <dsp:cNvPr id="0" name=""/>
        <dsp:cNvSpPr/>
      </dsp:nvSpPr>
      <dsp:spPr>
        <a:xfrm>
          <a:off x="1573062" y="774573"/>
          <a:ext cx="1788013" cy="632389"/>
        </a:xfrm>
        <a:prstGeom prst="round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ПОДДЕРЖКА</a:t>
          </a:r>
        </a:p>
      </dsp:txBody>
      <dsp:txXfrm>
        <a:off x="1603933" y="805444"/>
        <a:ext cx="1726271" cy="57064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52C98C-3BB4-47F0-831F-89A76C157D3D}">
      <dsp:nvSpPr>
        <dsp:cNvPr id="0" name=""/>
        <dsp:cNvSpPr/>
      </dsp:nvSpPr>
      <dsp:spPr>
        <a:xfrm>
          <a:off x="0" y="880394"/>
          <a:ext cx="8128000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A4EE5C-C874-49EA-BDEE-71AB7BEEB45E}">
      <dsp:nvSpPr>
        <dsp:cNvPr id="0" name=""/>
        <dsp:cNvSpPr/>
      </dsp:nvSpPr>
      <dsp:spPr>
        <a:xfrm>
          <a:off x="388419" y="16693"/>
          <a:ext cx="5684043" cy="980571"/>
        </a:xfrm>
        <a:prstGeom prst="roundRect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i="0" kern="1200" dirty="0"/>
            <a:t>Безопасный полигон</a:t>
          </a:r>
          <a:r>
            <a:rPr lang="ru-RU" sz="1200" b="0" i="0" kern="1200" dirty="0"/>
            <a:t> — вместо стихии конфликтов конструктивное русло: проект для своего сада под присмотром наставника</a:t>
          </a:r>
          <a:endParaRPr lang="ru-RU" sz="1200" kern="1200" dirty="0"/>
        </a:p>
      </dsp:txBody>
      <dsp:txXfrm>
        <a:off x="436287" y="64561"/>
        <a:ext cx="5588307" cy="884835"/>
      </dsp:txXfrm>
    </dsp:sp>
    <dsp:sp modelId="{CE00470C-8045-4977-B6CB-DBFAFEA33EAE}">
      <dsp:nvSpPr>
        <dsp:cNvPr id="0" name=""/>
        <dsp:cNvSpPr/>
      </dsp:nvSpPr>
      <dsp:spPr>
        <a:xfrm>
          <a:off x="0" y="1991579"/>
          <a:ext cx="8128000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3112F8-4BEB-4537-ADB9-42E3DB425D1B}">
      <dsp:nvSpPr>
        <dsp:cNvPr id="0" name=""/>
        <dsp:cNvSpPr/>
      </dsp:nvSpPr>
      <dsp:spPr>
        <a:xfrm>
          <a:off x="406003" y="1247594"/>
          <a:ext cx="5684043" cy="921105"/>
        </a:xfrm>
        <a:prstGeom prst="roundRect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i="0" kern="1200" dirty="0"/>
            <a:t>Доказательство через результат</a:t>
          </a:r>
          <a:r>
            <a:rPr lang="ru-RU" sz="1200" b="0" i="0" kern="1200" dirty="0"/>
            <a:t> —победа в </a:t>
          </a:r>
          <a:r>
            <a:rPr lang="ru-RU" sz="1200" b="0" i="0" kern="1200" dirty="0" err="1"/>
            <a:t>грантовом</a:t>
          </a:r>
          <a:r>
            <a:rPr lang="ru-RU" sz="1200" b="0" i="0" kern="1200" dirty="0"/>
            <a:t> конкурсе: объективное признание, первый кубок на полке</a:t>
          </a:r>
        </a:p>
      </dsp:txBody>
      <dsp:txXfrm>
        <a:off x="450968" y="1292559"/>
        <a:ext cx="5594113" cy="831175"/>
      </dsp:txXfrm>
    </dsp:sp>
    <dsp:sp modelId="{33D3FBB7-657A-4574-9DC9-A57C49AFEA5D}">
      <dsp:nvSpPr>
        <dsp:cNvPr id="0" name=""/>
        <dsp:cNvSpPr/>
      </dsp:nvSpPr>
      <dsp:spPr>
        <a:xfrm>
          <a:off x="0" y="3079498"/>
          <a:ext cx="8128000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4E79F6-7039-4682-ABB0-CAED7D5A6733}">
      <dsp:nvSpPr>
        <dsp:cNvPr id="0" name=""/>
        <dsp:cNvSpPr/>
      </dsp:nvSpPr>
      <dsp:spPr>
        <a:xfrm>
          <a:off x="406003" y="2358779"/>
          <a:ext cx="5684043" cy="89783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i="0" kern="1200" dirty="0"/>
            <a:t>Правильный опыт</a:t>
          </a:r>
          <a:r>
            <a:rPr lang="ru-RU" sz="1200" b="0" i="0" kern="1200" dirty="0"/>
            <a:t> — наставник учит не «жать на газ», а прокладывать маршрут: от идеи до заявки, от гранта до оборудования</a:t>
          </a:r>
          <a:endParaRPr lang="ru-RU" sz="1200" kern="1200" dirty="0"/>
        </a:p>
      </dsp:txBody>
      <dsp:txXfrm>
        <a:off x="449832" y="2402608"/>
        <a:ext cx="5596385" cy="81018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C85045-9D96-4A78-9AA7-CE886902313E}">
      <dsp:nvSpPr>
        <dsp:cNvPr id="0" name=""/>
        <dsp:cNvSpPr/>
      </dsp:nvSpPr>
      <dsp:spPr>
        <a:xfrm>
          <a:off x="1510227" y="-123577"/>
          <a:ext cx="3906906" cy="3906906"/>
        </a:xfrm>
        <a:prstGeom prst="circularArrow">
          <a:avLst>
            <a:gd name="adj1" fmla="val 4668"/>
            <a:gd name="adj2" fmla="val 272909"/>
            <a:gd name="adj3" fmla="val 12830644"/>
            <a:gd name="adj4" fmla="val 18031381"/>
            <a:gd name="adj5" fmla="val 484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EC7208-7B40-4F4E-8418-B418D8129023}">
      <dsp:nvSpPr>
        <dsp:cNvPr id="0" name=""/>
        <dsp:cNvSpPr/>
      </dsp:nvSpPr>
      <dsp:spPr>
        <a:xfrm>
          <a:off x="2162769" y="1549"/>
          <a:ext cx="2601822" cy="12633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Калуга — ресурс вдохновения.</a:t>
          </a:r>
        </a:p>
      </dsp:txBody>
      <dsp:txXfrm>
        <a:off x="2224441" y="63221"/>
        <a:ext cx="2478478" cy="1140020"/>
      </dsp:txXfrm>
    </dsp:sp>
    <dsp:sp modelId="{1B6F54BD-CFB6-4D13-958E-66DD8CE4BE6D}">
      <dsp:nvSpPr>
        <dsp:cNvPr id="0" name=""/>
        <dsp:cNvSpPr/>
      </dsp:nvSpPr>
      <dsp:spPr>
        <a:xfrm>
          <a:off x="3603155" y="1404388"/>
          <a:ext cx="2526728" cy="12633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Наставничество — живая методология</a:t>
          </a:r>
        </a:p>
      </dsp:txBody>
      <dsp:txXfrm>
        <a:off x="3664827" y="1466060"/>
        <a:ext cx="2403384" cy="1140020"/>
      </dsp:txXfrm>
    </dsp:sp>
    <dsp:sp modelId="{9B2AD832-2976-4B20-946C-FEF97D65EEBD}">
      <dsp:nvSpPr>
        <dsp:cNvPr id="0" name=""/>
        <dsp:cNvSpPr/>
      </dsp:nvSpPr>
      <dsp:spPr>
        <a:xfrm>
          <a:off x="2200316" y="2807227"/>
          <a:ext cx="2526728" cy="12633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Мы пробуем, ошибаемся, находим, меняем</a:t>
          </a:r>
        </a:p>
      </dsp:txBody>
      <dsp:txXfrm>
        <a:off x="2261988" y="2868899"/>
        <a:ext cx="2403384" cy="1140020"/>
      </dsp:txXfrm>
    </dsp:sp>
    <dsp:sp modelId="{FA780C3A-081F-4354-A11E-4CAE71A3E9AE}">
      <dsp:nvSpPr>
        <dsp:cNvPr id="0" name=""/>
        <dsp:cNvSpPr/>
      </dsp:nvSpPr>
      <dsp:spPr>
        <a:xfrm>
          <a:off x="797477" y="1404388"/>
          <a:ext cx="2526728" cy="12633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Молодые педагоги остаются, растут, создают новое</a:t>
          </a:r>
        </a:p>
      </dsp:txBody>
      <dsp:txXfrm>
        <a:off x="859149" y="1466060"/>
        <a:ext cx="2403384" cy="11400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BlockDescendingList">
  <dgm:title val=""/>
  <dgm:desc val=""/>
  <dgm:catLst>
    <dgm:cat type="list" pri="18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13" srcId="10" destId="11" srcOrd="0" destOrd="0"/>
        <dgm:cxn modelId="14" srcId="10" destId="12" srcOrd="0" destOrd="0"/>
        <dgm:cxn modelId="50" srcId="0" destId="20" srcOrd="1" destOrd="0"/>
        <dgm:cxn modelId="23" srcId="20" destId="21" srcOrd="0" destOrd="0"/>
        <dgm:cxn modelId="24" srcId="20" destId="22" srcOrd="0" destOrd="0"/>
        <dgm:cxn modelId="60" srcId="0" destId="30" srcOrd="2" destOrd="0"/>
        <dgm:cxn modelId="33" srcId="30" destId="31" srcOrd="0" destOrd="0"/>
        <dgm:cxn modelId="34" srcId="30" destId="32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7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80" srcId="0" destId="7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0.5516"/>
        </dgm:alg>
        <dgm:choose name="Name3">
          <dgm:if name="Name4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l" for="ch" forName="accentShape_1" refType="w" fact="0"/>
              <dgm:constr type="t" for="ch" forName="accentShape_1" refType="h" fact="0"/>
              <dgm:constr type="w" for="ch" forName="accentShape_1" refType="w" fact="0.7146"/>
              <dgm:constr type="h" for="ch" forName="accentShape_1" refType="h" fact="0.9952"/>
              <dgm:constr type="l" for="ch" forName="parentText_1" refType="w" fact="0.513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fact="0.78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</dgm:constrLst>
          </dgm:if>
          <dgm:else name="Name5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l" for="ch" forName="accentShape_1" refType="w" fact="0"/>
              <dgm:constr type="t" for="ch" forName="accentShape_1" refType="h" fact="0"/>
              <dgm:constr type="w" for="ch" forName="accentShape_1" refType="w" fact="0.7146"/>
              <dgm:constr type="h" for="ch" forName="accentShape_1" refType="h" fact="0.9952"/>
              <dgm:constr type="l" for="ch" forName="parentText_1" refType="w" fact="0.513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fact="0.78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</dgm:constrLst>
          </dgm:else>
        </dgm:choose>
      </dgm:if>
      <dgm:if name="Name6" axis="ch" ptType="node" func="cnt" op="equ" val="2">
        <dgm:alg type="composite">
          <dgm:param type="ar" val="0.9804"/>
        </dgm:alg>
        <dgm:choose name="Name7">
          <dgm:if name="Name8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parentText_2" refType="primFontSz" refFor="des" refForName="parentText_1" op="equ"/>
              <dgm:constr type="primFontSz" for="des" forName="childText_2" refType="primFontSz" refFor="des" refForName="childText_1" op="equ"/>
              <dgm:constr type="l" for="ch" forName="accentShape_2" refType="w" fact="0.4393"/>
              <dgm:constr type="t" for="ch" forName="accentShape_2" refType="h" fact="0.1192"/>
              <dgm:constr type="w" for="ch" forName="accentShape_2" refType="w" fact="0.4021"/>
              <dgm:constr type="h" for="ch" forName="accentShape_2" refType="h" fact="0.876"/>
              <dgm:constr type="l" for="ch" forName="accentShape_1" refType="w" fact="0"/>
              <dgm:constr type="t" for="ch" forName="accentShape_1" refType="h" fact="0"/>
              <dgm:constr type="w" for="ch" forName="accentShape_1" refType="w" fact="0.4021"/>
              <dgm:constr type="h" for="ch" forName="accentShape_1" refType="h" fact="0.9952"/>
              <dgm:constr type="l" for="ch" forName="parentText_1" refType="w" fact="0.2946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fact="0.78"/>
              <dgm:constr type="l" for="ch" forName="parentText_2" refType="w" fact="0.7339"/>
              <dgm:constr type="t" for="ch" forName="parentText_2" refType="h" fact="0.1192"/>
              <dgm:constr type="w" for="ch" forName="parentText_2" refType="w" refFor="ch" refForName="accentShape_1" fact="0.26"/>
              <dgm:constr type="h" for="ch" forName="parentText_2" refType="h" fact="0.78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2" refType="w" fact="0.4393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808"/>
            </dgm:constrLst>
          </dgm:if>
          <dgm:else name="Name9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parentText_2" refType="primFontSz" refFor="des" refForName="parentText_1" op="equ"/>
              <dgm:constr type="primFontSz" for="des" forName="childText_2" refType="primFontSz" refFor="des" refForName="childText_1" op="equ"/>
              <dgm:constr type="l" for="ch" forName="accentShape_1" refType="w" fact="0.4393"/>
              <dgm:constr type="t" for="ch" forName="accentShape_2" refType="h" fact="0.1192"/>
              <dgm:constr type="w" for="ch" forName="accentShape_2" refType="w" fact="0.4021"/>
              <dgm:constr type="h" for="ch" forName="accentShape_2" refType="h" fact="0.876"/>
              <dgm:constr type="l" for="ch" forName="accentShape_2" refType="w" fact="0"/>
              <dgm:constr type="t" for="ch" forName="accentShape_1" refType="h" fact="0"/>
              <dgm:constr type="w" for="ch" forName="accentShape_1" refType="w" fact="0.4021"/>
              <dgm:constr type="h" for="ch" forName="accentShape_1" refType="h" fact="0.9952"/>
              <dgm:constr type="l" for="ch" forName="parentText_2" refType="w" fact="0.2946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fact="0.78"/>
              <dgm:constr type="l" for="ch" forName="parentText_1" refType="w" fact="0.7339"/>
              <dgm:constr type="t" for="ch" forName="parentText_2" refType="h" fact="0.1192"/>
              <dgm:constr type="w" for="ch" forName="parentText_2" refType="w" refFor="ch" refForName="accentShape_1" fact="0.26"/>
              <dgm:constr type="h" for="ch" forName="parentText_2" refType="h" fact="0.78"/>
              <dgm:constr type="l" for="ch" forName="childText_2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1" refType="w" fact="0.4393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808"/>
            </dgm:constrLst>
          </dgm:else>
        </dgm:choose>
      </dgm:if>
      <dgm:if name="Name10" axis="ch" ptType="node" func="cnt" op="equ" val="3">
        <dgm:alg type="composite">
          <dgm:param type="ar" val="1.4097"/>
        </dgm:alg>
        <dgm:choose name="Name11">
          <dgm:if name="Name12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l" for="ch" forName="accentShape_1" refType="w" fact="0"/>
              <dgm:constr type="t" for="ch" forName="accentShape_1" refType="h" fact="0"/>
              <dgm:constr type="w" for="ch" forName="accentShape_1" refType="w" fact="0.2796"/>
              <dgm:constr type="h" for="ch" forName="accentShape_1" refType="h" fact="0.9952"/>
              <dgm:constr type="l" for="ch" forName="accentShape_2" refType="w" fact="0.3055"/>
              <dgm:constr type="t" for="ch" forName="accentShape_2" refType="h" fact="0.1192"/>
              <dgm:constr type="w" for="ch" forName="accentShape_2" refType="w" fact="0.2796"/>
              <dgm:constr type="h" for="ch" forName="accentShape_2" refType="h" fact="0.876"/>
              <dgm:constr type="l" for="ch" forName="accentShape_3" refType="w" fact="0.6101"/>
              <dgm:constr type="t" for="ch" forName="accentShape_3" refType="h" fact="0.2457"/>
              <dgm:constr type="w" for="ch" forName="accentShape_3" refType="w" fact="0.2796"/>
              <dgm:constr type="h" for="ch" forName="accentShape_3" refType="h" fact="0.7499"/>
              <dgm:constr type="l" for="ch" forName="parentText_1" refType="w" fact="0.2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2" refType="w" fact="0.5055"/>
              <dgm:constr type="t" for="ch" forName="parentText_2" refType="h" fact="0.1192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3" refType="w" fact="0.8101"/>
              <dgm:constr type="t" for="ch" forName="parentText_3" refType="h" fact="0.2457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2" refType="w" fact="0.3055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808"/>
              <dgm:constr type="l" for="ch" forName="childText_3" refType="w" fact="0.6101"/>
              <dgm:constr type="t" for="ch" forName="childText_3" refType="h" fact="0.2457"/>
              <dgm:constr type="w" for="ch" forName="childText_3" refType="w" refFor="ch" refForName="accentShape_3" fact="0.71"/>
              <dgm:constr type="h" for="ch" forName="childText_3" refType="h" fact="0.7543"/>
            </dgm:constrLst>
          </dgm:if>
          <dgm:else name="Name13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l" for="ch" forName="accentShape_3" refType="w" fact="0"/>
              <dgm:constr type="t" for="ch" forName="accentShape_1" refType="h" fact="0"/>
              <dgm:constr type="w" for="ch" forName="accentShape_1" refType="w" fact="0.2796"/>
              <dgm:constr type="h" for="ch" forName="accentShape_1" refType="h" fact="0.9952"/>
              <dgm:constr type="l" for="ch" forName="accentShape_2" refType="w" fact="0.3055"/>
              <dgm:constr type="t" for="ch" forName="accentShape_2" refType="h" fact="0.1192"/>
              <dgm:constr type="w" for="ch" forName="accentShape_2" refType="w" fact="0.2796"/>
              <dgm:constr type="h" for="ch" forName="accentShape_2" refType="h" fact="0.876"/>
              <dgm:constr type="l" for="ch" forName="accentShape_1" refType="w" fact="0.6101"/>
              <dgm:constr type="t" for="ch" forName="accentShape_3" refType="h" fact="0.2457"/>
              <dgm:constr type="w" for="ch" forName="accentShape_3" refType="w" fact="0.2796"/>
              <dgm:constr type="h" for="ch" forName="accentShape_3" refType="h" fact="0.7499"/>
              <dgm:constr type="l" for="ch" forName="parentText_3" refType="w" fact="0.2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2" refType="w" fact="0.5055"/>
              <dgm:constr type="t" for="ch" forName="parentText_2" refType="h" fact="0.1192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1" refType="w" fact="0.8101"/>
              <dgm:constr type="t" for="ch" forName="parentText_3" refType="h" fact="0.2457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childText_3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2" refType="w" fact="0.3055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808"/>
              <dgm:constr type="l" for="ch" forName="childText_1" refType="w" fact="0.6101"/>
              <dgm:constr type="t" for="ch" forName="childText_3" refType="h" fact="0.2457"/>
              <dgm:constr type="w" for="ch" forName="childText_3" refType="w" refFor="ch" refForName="accentShape_3" fact="0.71"/>
              <dgm:constr type="h" for="ch" forName="childText_3" refType="h" fact="0.7543"/>
            </dgm:constrLst>
          </dgm:else>
        </dgm:choose>
      </dgm:if>
      <dgm:if name="Name14" axis="ch" ptType="node" func="cnt" op="equ" val="4">
        <dgm:alg type="composite">
          <dgm:param type="ar" val="1.8305"/>
        </dgm:alg>
        <dgm:choose name="Name15">
          <dgm:if name="Name16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l" for="ch" forName="accentShape_1" refType="w" fact="0"/>
              <dgm:constr type="t" for="ch" forName="accentShape_1" refType="h" fact="0"/>
              <dgm:constr type="w" for="ch" forName="accentShape_1" refType="w" fact="0.2153"/>
              <dgm:constr type="h" for="ch" forName="accentShape_1" refType="h" fact="0.9952"/>
              <dgm:constr type="l" for="ch" forName="accentShape_2" refType="w" fact="0.2353"/>
              <dgm:constr type="t" for="ch" forName="accentShape_2" refType="h" fact="0.1192"/>
              <dgm:constr type="w" for="ch" forName="accentShape_2" refType="w" fact="0.2153"/>
              <dgm:constr type="h" for="ch" forName="accentShape_2" refType="h" fact="0.876"/>
              <dgm:constr type="l" for="ch" forName="accentShape_3" refType="w" fact="0.4699"/>
              <dgm:constr type="t" for="ch" forName="accentShape_3" refType="h" fact="0.2457"/>
              <dgm:constr type="w" for="ch" forName="accentShape_3" refType="w" fact="0.2153"/>
              <dgm:constr type="h" for="ch" forName="accentShape_3" refType="h" fact="0.7495"/>
              <dgm:constr type="l" for="ch" forName="accentShape_4" refType="w" fact="0.6997"/>
              <dgm:constr type="t" for="ch" forName="accentShape_4" refType="h" fact="0.3696"/>
              <dgm:constr type="w" for="ch" forName="accentShape_4" refType="w" fact="0.2153"/>
              <dgm:constr type="h" for="ch" forName="accentShape_4" refType="h" fact="0.6256"/>
              <dgm:constr type="l" for="ch" forName="parentText_1" refType="w" fact="0.16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2" refType="w" fact="0.3953"/>
              <dgm:constr type="t" for="ch" forName="parentText_2" refType="h" fact="0.1192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3" refType="w" fact="0.6299"/>
              <dgm:constr type="t" for="ch" forName="parentText_3" refType="h" fact="0.2457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4" refType="w" fact="0.8597"/>
              <dgm:constr type="t" for="ch" forName="parentText_4" refType="h" fact="0.3696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2" refType="w" fact="0.2353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808"/>
              <dgm:constr type="l" for="ch" forName="childText_3" refType="w" fact="0.4699"/>
              <dgm:constr type="t" for="ch" forName="childText_3" refType="h" fact="0.2457"/>
              <dgm:constr type="w" for="ch" forName="childText_3" refType="w" refFor="ch" refForName="accentShape_3" fact="0.71"/>
              <dgm:constr type="h" for="ch" forName="childText_3" refType="h" fact="0.7543"/>
              <dgm:constr type="l" for="ch" forName="childText_4" refType="w" fact="0.6997"/>
              <dgm:constr type="t" for="ch" forName="childText_4" refType="h" fact="0.3696"/>
              <dgm:constr type="w" for="ch" forName="childText_4" refType="w" refFor="ch" refForName="accentShape_4" fact="0.71"/>
              <dgm:constr type="h" for="ch" forName="childText_4" refType="h" fact="0.6261"/>
            </dgm:constrLst>
          </dgm:if>
          <dgm:else name="Name17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l" for="ch" forName="accentShape_4" refType="w" fact="0"/>
              <dgm:constr type="t" for="ch" forName="accentShape_1" refType="h" fact="0"/>
              <dgm:constr type="w" for="ch" forName="accentShape_1" refType="w" fact="0.2153"/>
              <dgm:constr type="h" for="ch" forName="accentShape_1" refType="h" fact="0.9952"/>
              <dgm:constr type="l" for="ch" forName="accentShape_3" refType="w" fact="0.2353"/>
              <dgm:constr type="t" for="ch" forName="accentShape_2" refType="h" fact="0.1192"/>
              <dgm:constr type="w" for="ch" forName="accentShape_2" refType="w" fact="0.2153"/>
              <dgm:constr type="h" for="ch" forName="accentShape_2" refType="h" fact="0.876"/>
              <dgm:constr type="l" for="ch" forName="accentShape_2" refType="w" fact="0.4699"/>
              <dgm:constr type="t" for="ch" forName="accentShape_3" refType="h" fact="0.2457"/>
              <dgm:constr type="w" for="ch" forName="accentShape_3" refType="w" fact="0.2153"/>
              <dgm:constr type="h" for="ch" forName="accentShape_3" refType="h" fact="0.7495"/>
              <dgm:constr type="l" for="ch" forName="accentShape_1" refType="w" fact="0.6997"/>
              <dgm:constr type="t" for="ch" forName="accentShape_4" refType="h" fact="0.3696"/>
              <dgm:constr type="w" for="ch" forName="accentShape_4" refType="w" fact="0.2153"/>
              <dgm:constr type="h" for="ch" forName="accentShape_4" refType="h" fact="0.6256"/>
              <dgm:constr type="l" for="ch" forName="parentText_4" refType="w" fact="0.16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3" refType="w" fact="0.3953"/>
              <dgm:constr type="t" for="ch" forName="parentText_2" refType="h" fact="0.1192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2" refType="w" fact="0.6299"/>
              <dgm:constr type="t" for="ch" forName="parentText_3" refType="h" fact="0.2457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1" refType="w" fact="0.8597"/>
              <dgm:constr type="t" for="ch" forName="parentText_4" refType="h" fact="0.3696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childText_4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3" refType="w" fact="0.2353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808"/>
              <dgm:constr type="l" for="ch" forName="childText_2" refType="w" fact="0.4699"/>
              <dgm:constr type="t" for="ch" forName="childText_3" refType="h" fact="0.2457"/>
              <dgm:constr type="w" for="ch" forName="childText_3" refType="w" refFor="ch" refForName="accentShape_3" fact="0.71"/>
              <dgm:constr type="h" for="ch" forName="childText_3" refType="h" fact="0.7543"/>
              <dgm:constr type="l" for="ch" forName="childText_1" refType="w" fact="0.6997"/>
              <dgm:constr type="t" for="ch" forName="childText_4" refType="h" fact="0.3696"/>
              <dgm:constr type="w" for="ch" forName="childText_4" refType="w" refFor="ch" refForName="accentShape_4" fact="0.71"/>
              <dgm:constr type="h" for="ch" forName="childText_4" refType="h" fact="0.6261"/>
            </dgm:constrLst>
          </dgm:else>
        </dgm:choose>
      </dgm:if>
      <dgm:if name="Name18" axis="ch" ptType="node" func="cnt" op="equ" val="5">
        <dgm:alg type="composite">
          <dgm:param type="ar" val="2.0125"/>
        </dgm:alg>
        <dgm:choose name="Name19">
          <dgm:if name="Name20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5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5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5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childText_5" refType="primFontSz" refFor="des" refForName="parentText_4" op="lte"/>
              <dgm:constr type="primFontSz" for="des" forName="childText_1" refType="primFontSz" refFor="des" refForName="parentText_5" op="lte"/>
              <dgm:constr type="primFontSz" for="des" forName="childText_2" refType="primFontSz" refFor="des" refForName="parentText_5" op="lte"/>
              <dgm:constr type="primFontSz" for="des" forName="childText_3" refType="primFontSz" refFor="des" refForName="parentText_5" op="lte"/>
              <dgm:constr type="primFontSz" for="des" forName="childText_4" refType="primFontSz" refFor="des" refForName="parentText_5" op="lte"/>
              <dgm:constr type="primFontSz" for="des" forName="childText_5" refType="primFontSz" refFor="des" refForName="parentText_5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parentText_5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primFontSz" for="des" forName="childText_5" refType="primFontSz" refFor="des" refForName="childText_1" op="equ"/>
              <dgm:constr type="l" for="ch" forName="accentShape_1" refType="w" fact="0"/>
              <dgm:constr type="t" for="ch" forName="accentShape_1" refType="h" fact="0"/>
              <dgm:constr type="w" for="ch" forName="accentShape_1" refType="w" fact="0.1759"/>
              <dgm:constr type="h" for="ch" forName="accentShape_1" refType="h" fact="0.9952"/>
              <dgm:constr type="l" for="ch" forName="accentShape_2" refType="w" fact="0.192"/>
              <dgm:constr type="t" for="ch" forName="accentShape_2" refType="h" fact="0.1196"/>
              <dgm:constr type="w" for="ch" forName="accentShape_2" refType="w" fact="0.1759"/>
              <dgm:constr type="h" for="ch" forName="accentShape_2" refType="h" fact="0.876"/>
              <dgm:constr type="l" for="ch" forName="accentShape_3" refType="w" fact="0.384"/>
              <dgm:constr type="t" for="ch" forName="accentShape_3" refType="h" fact="0.2457"/>
              <dgm:constr type="w" for="ch" forName="accentShape_3" refType="w" fact="0.1759"/>
              <dgm:constr type="h" for="ch" forName="accentShape_3" refType="h" fact="0.7499"/>
              <dgm:constr type="l" for="ch" forName="accentShape_4" refType="w" fact="0.5759"/>
              <dgm:constr type="t" for="ch" forName="accentShape_4" refType="h" fact="0.3739"/>
              <dgm:constr type="w" for="ch" forName="accentShape_4" refType="w" fact="0.1759"/>
              <dgm:constr type="h" for="ch" forName="accentShape_4" refType="h" fact="0.6217"/>
              <dgm:constr type="l" for="ch" forName="accentShape_5" refType="w" fact="0.7679"/>
              <dgm:constr type="t" for="ch" forName="accentShape_5" refType="h" fact="0.5"/>
              <dgm:constr type="w" for="ch" forName="accentShape_5" refType="w" fact="0.1759"/>
              <dgm:constr type="h" for="ch" forName="accentShape_5" refType="h" fact="0.4956"/>
              <dgm:constr type="l" for="ch" forName="parentText_1" refType="w" fact="0.125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2" refType="w" fact="0.317"/>
              <dgm:constr type="t" for="ch" forName="parentText_2" refType="h" fact="0.1196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3" refType="w" fact="0.509"/>
              <dgm:constr type="t" for="ch" forName="parentText_3" refType="h" fact="0.2457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4" refType="w" fact="0.7009"/>
              <dgm:constr type="t" for="ch" forName="parentText_4" refType="h" fact="0.3739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parentText_5" refType="w" fact="0.8929"/>
              <dgm:constr type="t" for="ch" forName="parentText_5" refType="h" fact="0.5"/>
              <dgm:constr type="w" for="ch" forName="parentText_5" refType="w" refFor="ch" refForName="accentShape_5" fact="0.26"/>
              <dgm:constr type="h" for="ch" forName="parentText_5" refType="h" refFor="ch" refForName="accentShape_5" fact="0.9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2" refType="w" fact="0.192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76"/>
              <dgm:constr type="l" for="ch" forName="childText_3" refType="w" fact="0.384"/>
              <dgm:constr type="t" for="ch" forName="childText_3" refType="h" fact="0.2457"/>
              <dgm:constr type="w" for="ch" forName="childText_3" refType="w" refFor="ch" refForName="accentShape_3" fact="0.71"/>
              <dgm:constr type="h" for="ch" forName="childText_3" refType="h" fact="0.7499"/>
              <dgm:constr type="l" for="ch" forName="childText_4" refType="w" fact="0.5759"/>
              <dgm:constr type="t" for="ch" forName="childText_4" refType="h" fact="0.3739"/>
              <dgm:constr type="w" for="ch" forName="childText_4" refType="w" refFor="ch" refForName="accentShape_4" fact="0.71"/>
              <dgm:constr type="h" for="ch" forName="childText_4" refType="h" fact="0.6217"/>
              <dgm:constr type="l" for="ch" forName="childText_5" refType="w" fact="0.7679"/>
              <dgm:constr type="t" for="ch" forName="childText_5" refType="h" fact="0.5001"/>
              <dgm:constr type="w" for="ch" forName="childText_5" refType="w" refFor="ch" refForName="accentShape_5" fact="0.71"/>
              <dgm:constr type="h" for="ch" forName="childText_5" refType="h" fact="0.4956"/>
            </dgm:constrLst>
          </dgm:if>
          <dgm:else name="Name21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5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5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5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childText_5" refType="primFontSz" refFor="des" refForName="parentText_4" op="lte"/>
              <dgm:constr type="primFontSz" for="des" forName="childText_1" refType="primFontSz" refFor="des" refForName="parentText_5" op="lte"/>
              <dgm:constr type="primFontSz" for="des" forName="childText_2" refType="primFontSz" refFor="des" refForName="parentText_5" op="lte"/>
              <dgm:constr type="primFontSz" for="des" forName="childText_3" refType="primFontSz" refFor="des" refForName="parentText_5" op="lte"/>
              <dgm:constr type="primFontSz" for="des" forName="childText_4" refType="primFontSz" refFor="des" refForName="parentText_5" op="lte"/>
              <dgm:constr type="primFontSz" for="des" forName="childText_5" refType="primFontSz" refFor="des" refForName="parentText_5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parentText_5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primFontSz" for="des" forName="childText_5" refType="primFontSz" refFor="des" refForName="childText_1" op="equ"/>
              <dgm:constr type="l" for="ch" forName="accentShape_5" refType="w" fact="0"/>
              <dgm:constr type="t" for="ch" forName="accentShape_1" refType="h" fact="0"/>
              <dgm:constr type="w" for="ch" forName="accentShape_1" refType="w" fact="0.1759"/>
              <dgm:constr type="h" for="ch" forName="accentShape_1" refType="h" fact="0.9952"/>
              <dgm:constr type="l" for="ch" forName="accentShape_4" refType="w" fact="0.192"/>
              <dgm:constr type="t" for="ch" forName="accentShape_2" refType="h" fact="0.1196"/>
              <dgm:constr type="w" for="ch" forName="accentShape_2" refType="w" fact="0.1759"/>
              <dgm:constr type="h" for="ch" forName="accentShape_2" refType="h" fact="0.876"/>
              <dgm:constr type="l" for="ch" forName="accentShape_3" refType="w" fact="0.384"/>
              <dgm:constr type="t" for="ch" forName="accentShape_3" refType="h" fact="0.2457"/>
              <dgm:constr type="w" for="ch" forName="accentShape_3" refType="w" fact="0.1759"/>
              <dgm:constr type="h" for="ch" forName="accentShape_3" refType="h" fact="0.7499"/>
              <dgm:constr type="l" for="ch" forName="accentShape_2" refType="w" fact="0.5759"/>
              <dgm:constr type="t" for="ch" forName="accentShape_4" refType="h" fact="0.3739"/>
              <dgm:constr type="w" for="ch" forName="accentShape_4" refType="w" fact="0.1759"/>
              <dgm:constr type="h" for="ch" forName="accentShape_4" refType="h" fact="0.6217"/>
              <dgm:constr type="l" for="ch" forName="accentShape_1" refType="w" fact="0.7679"/>
              <dgm:constr type="t" for="ch" forName="accentShape_5" refType="h" fact="0.5"/>
              <dgm:constr type="w" for="ch" forName="accentShape_5" refType="w" fact="0.1759"/>
              <dgm:constr type="h" for="ch" forName="accentShape_5" refType="h" fact="0.4956"/>
              <dgm:constr type="l" for="ch" forName="parentText_5" refType="w" fact="0.125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4" refType="w" fact="0.317"/>
              <dgm:constr type="t" for="ch" forName="parentText_2" refType="h" fact="0.1196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3" refType="w" fact="0.509"/>
              <dgm:constr type="t" for="ch" forName="parentText_3" refType="h" fact="0.2457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2" refType="w" fact="0.7009"/>
              <dgm:constr type="t" for="ch" forName="parentText_4" refType="h" fact="0.3739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parentText_1" refType="w" fact="0.8929"/>
              <dgm:constr type="t" for="ch" forName="parentText_5" refType="h" fact="0.5"/>
              <dgm:constr type="w" for="ch" forName="parentText_5" refType="w" refFor="ch" refForName="accentShape_5" fact="0.26"/>
              <dgm:constr type="h" for="ch" forName="parentText_5" refType="h" refFor="ch" refForName="accentShape_5" fact="0.9"/>
              <dgm:constr type="l" for="ch" forName="childText_5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4" refType="w" fact="0.192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76"/>
              <dgm:constr type="l" for="ch" forName="childText_3" refType="w" fact="0.384"/>
              <dgm:constr type="t" for="ch" forName="childText_3" refType="h" fact="0.2457"/>
              <dgm:constr type="w" for="ch" forName="childText_3" refType="w" refFor="ch" refForName="accentShape_3" fact="0.71"/>
              <dgm:constr type="h" for="ch" forName="childText_3" refType="h" fact="0.7499"/>
              <dgm:constr type="l" for="ch" forName="childText_2" refType="w" fact="0.5759"/>
              <dgm:constr type="t" for="ch" forName="childText_4" refType="h" fact="0.3739"/>
              <dgm:constr type="w" for="ch" forName="childText_4" refType="w" refFor="ch" refForName="accentShape_4" fact="0.71"/>
              <dgm:constr type="h" for="ch" forName="childText_4" refType="h" fact="0.6261"/>
              <dgm:constr type="l" for="ch" forName="childText_1" refType="w" fact="0.7679"/>
              <dgm:constr type="t" for="ch" forName="childText_5" refType="h" fact="0.5001"/>
              <dgm:constr type="w" for="ch" forName="childText_5" refType="w" refFor="ch" refForName="accentShape_5" fact="0.71"/>
              <dgm:constr type="h" for="ch" forName="childText_5" refType="h" fact="0.4999"/>
            </dgm:constrLst>
          </dgm:else>
        </dgm:choose>
      </dgm:if>
      <dgm:if name="Name22" axis="ch" ptType="node" func="cnt" op="equ" val="6">
        <dgm:alg type="composite">
          <dgm:param type="ar" val="2.4006"/>
        </dgm:alg>
        <dgm:shape xmlns:r="http://schemas.openxmlformats.org/officeDocument/2006/relationships" r:blip="">
          <dgm:adjLst/>
        </dgm:shape>
        <dgm:choose name="Name23">
          <dgm:if name="Name24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5" refType="primFontSz" refFor="des" refForName="parentText_1" op="lte"/>
              <dgm:constr type="primFontSz" for="des" forName="childText_6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5" refType="primFontSz" refFor="des" refForName="parentText_2" op="lte"/>
              <dgm:constr type="primFontSz" for="des" forName="childText_6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5" refType="primFontSz" refFor="des" refForName="parentText_3" op="lte"/>
              <dgm:constr type="primFontSz" for="des" forName="childText_6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childText_5" refType="primFontSz" refFor="des" refForName="parentText_4" op="lte"/>
              <dgm:constr type="primFontSz" for="des" forName="childText_6" refType="primFontSz" refFor="des" refForName="parentText_4" op="lte"/>
              <dgm:constr type="primFontSz" for="des" forName="childText_1" refType="primFontSz" refFor="des" refForName="parentText_5" op="lte"/>
              <dgm:constr type="primFontSz" for="des" forName="childText_2" refType="primFontSz" refFor="des" refForName="parentText_5" op="lte"/>
              <dgm:constr type="primFontSz" for="des" forName="childText_3" refType="primFontSz" refFor="des" refForName="parentText_5" op="lte"/>
              <dgm:constr type="primFontSz" for="des" forName="childText_4" refType="primFontSz" refFor="des" refForName="parentText_5" op="lte"/>
              <dgm:constr type="primFontSz" for="des" forName="childText_5" refType="primFontSz" refFor="des" refForName="parentText_5" op="lte"/>
              <dgm:constr type="primFontSz" for="des" forName="childText_6" refType="primFontSz" refFor="des" refForName="parentText_5" op="lte"/>
              <dgm:constr type="primFontSz" for="des" forName="childText_1" refType="primFontSz" refFor="des" refForName="parentText_6" op="lte"/>
              <dgm:constr type="primFontSz" for="des" forName="childText_2" refType="primFontSz" refFor="des" refForName="parentText_6" op="lte"/>
              <dgm:constr type="primFontSz" for="des" forName="childText_3" refType="primFontSz" refFor="des" refForName="parentText_6" op="lte"/>
              <dgm:constr type="primFontSz" for="des" forName="childText_4" refType="primFontSz" refFor="des" refForName="parentText_6" op="lte"/>
              <dgm:constr type="primFontSz" for="des" forName="childText_5" refType="primFontSz" refFor="des" refForName="parentText_6" op="lte"/>
              <dgm:constr type="primFontSz" for="des" forName="childText_6" refType="primFontSz" refFor="des" refForName="parentText_6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parentText_5" refType="primFontSz" refFor="des" refForName="parentText_1" op="equ"/>
              <dgm:constr type="primFontSz" for="des" forName="parentText_6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primFontSz" for="des" forName="childText_5" refType="primFontSz" refFor="des" refForName="childText_1" op="equ"/>
              <dgm:constr type="primFontSz" for="des" forName="childText_6" refType="primFontSz" refFor="des" refForName="childText_1" op="equ"/>
              <dgm:constr type="l" for="ch" forName="accentShape_1" refType="w" fact="0"/>
              <dgm:constr type="t" for="ch" forName="accentShape_1" refType="h" fact="0"/>
              <dgm:constr type="w" for="ch" forName="accentShape_1" refType="w" fact="0.1473"/>
              <dgm:constr type="h" for="ch" forName="accentShape_1" refType="h"/>
              <dgm:constr type="l" for="ch" forName="accentShape_2" refType="w" fact="0.1608"/>
              <dgm:constr type="t" for="ch" forName="accentShape_2" refType="h" fact="0.1"/>
              <dgm:constr type="w" for="ch" forName="accentShape_2" refType="w" fact="0.1473"/>
              <dgm:constr type="h" for="ch" forName="accentShape_2" refType="h" fact="0.9"/>
              <dgm:constr type="l" for="ch" forName="accentShape_3" refType="w" fact="0.3216"/>
              <dgm:constr type="t" for="ch" forName="accentShape_3" refType="h" fact="0.2"/>
              <dgm:constr type="w" for="ch" forName="accentShape_3" refType="w" fact="0.1473"/>
              <dgm:constr type="h" for="ch" forName="accentShape_3" refType="h" fact="0.8"/>
              <dgm:constr type="l" for="ch" forName="accentShape_4" refType="w" fact="0.4824"/>
              <dgm:constr type="t" for="ch" forName="accentShape_4" refType="h" fact="0.3"/>
              <dgm:constr type="w" for="ch" forName="accentShape_4" refType="w" fact="0.1473"/>
              <dgm:constr type="h" for="ch" forName="accentShape_4" refType="h" fact="0.7"/>
              <dgm:constr type="l" for="ch" forName="accentShape_5" refType="w" fact="0.6432"/>
              <dgm:constr type="t" for="ch" forName="accentShape_5" refType="h" fact="0.4"/>
              <dgm:constr type="w" for="ch" forName="accentShape_5" refType="w" fact="0.1473"/>
              <dgm:constr type="h" for="ch" forName="accentShape_5" refType="h" fact="0.6"/>
              <dgm:constr type="l" for="ch" forName="accentShape_6" refType="w" fact="0.8056"/>
              <dgm:constr type="t" for="ch" forName="accentShape_6" refType="h" fact="0.5"/>
              <dgm:constr type="w" for="ch" forName="accentShape_6" refType="w" fact="0.1473"/>
              <dgm:constr type="h" for="ch" forName="accentShape_6" refType="h" fact="0.5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"/>
              <dgm:constr type="h" for="ch" forName="childText_1" refType="h" refFor="ch" refForName="accentShape_1"/>
              <dgm:constr type="l" for="ch" forName="childText_2" refType="w" fact="0.1608"/>
              <dgm:constr type="t" for="ch" forName="childText_2" refType="h" fact="0.1"/>
              <dgm:constr type="w" for="ch" forName="childText_2" refType="w" refFor="ch" refForName="accentShape_2" fact="0.7"/>
              <dgm:constr type="h" for="ch" forName="childText_2" refType="h" refFor="ch" refForName="accentShape_2"/>
              <dgm:constr type="l" for="ch" forName="childText_3" refType="w" fact="0.3216"/>
              <dgm:constr type="t" for="ch" forName="childText_3" refType="h" fact="0.2"/>
              <dgm:constr type="w" for="ch" forName="childText_3" refType="w" refFor="ch" refForName="accentShape_3" fact="0.7"/>
              <dgm:constr type="h" for="ch" forName="childText_3" refType="h" refFor="ch" refForName="accentShape_3"/>
              <dgm:constr type="l" for="ch" forName="childText_4" refType="w" fact="0.4824"/>
              <dgm:constr type="t" for="ch" forName="childText_4" refType="h" fact="0.3"/>
              <dgm:constr type="w" for="ch" forName="childText_4" refType="w" refFor="ch" refForName="accentShape_4" fact="0.7"/>
              <dgm:constr type="h" for="ch" forName="childText_4" refType="h" refFor="ch" refForName="accentShape_4"/>
              <dgm:constr type="l" for="ch" forName="childText_5" refType="w" fact="0.6432"/>
              <dgm:constr type="t" for="ch" forName="childText_5" refType="h" fact="0.4"/>
              <dgm:constr type="w" for="ch" forName="childText_5" refType="w" refFor="ch" refForName="accentShape_5" fact="0.7"/>
              <dgm:constr type="h" for="ch" forName="childText_5" refType="h" refFor="ch" refForName="accentShape_5"/>
              <dgm:constr type="l" for="ch" forName="childText_6" refType="w" fact="0.8056"/>
              <dgm:constr type="t" for="ch" forName="childText_6" refType="h" fact="0.5"/>
              <dgm:constr type="w" for="ch" forName="childText_6" refType="w" refFor="ch" refForName="accentShape_6" fact="0.7"/>
              <dgm:constr type="h" for="ch" forName="childText_6" refType="h" refFor="ch" refForName="accentShape_6"/>
              <dgm:constr type="l" for="ch" forName="parentText_1" refType="w" fact="0.1045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2" refType="w" fact="0.2653"/>
              <dgm:constr type="t" for="ch" forName="parentText_2" refType="h" fact="0.1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3" refType="w" fact="0.4261"/>
              <dgm:constr type="t" for="ch" forName="parentText_3" refType="h" fact="0.2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4" refType="w" fact="0.5869"/>
              <dgm:constr type="t" for="ch" forName="parentText_4" refType="h" fact="0.3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parentText_5" refType="w" fact="0.7477"/>
              <dgm:constr type="t" for="ch" forName="parentText_5" refType="h" fact="0.4"/>
              <dgm:constr type="w" for="ch" forName="parentText_5" refType="w" refFor="ch" refForName="accentShape_5" fact="0.26"/>
              <dgm:constr type="h" for="ch" forName="parentText_5" refType="h" refFor="ch" refForName="accentShape_5" fact="0.9"/>
              <dgm:constr type="l" for="ch" forName="parentText_6" refType="w" fact="0.9101"/>
              <dgm:constr type="t" for="ch" forName="parentText_6" refType="h" fact="0.5"/>
              <dgm:constr type="w" for="ch" forName="parentText_6" refType="w" refFor="ch" refForName="accentShape_6" fact="0.26"/>
              <dgm:constr type="h" for="ch" forName="parentText_6" refType="h" refFor="ch" refForName="accentShape_6" fact="0.9"/>
            </dgm:constrLst>
          </dgm:if>
          <dgm:else name="Name25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5" refType="primFontSz" refFor="des" refForName="parentText_1" op="lte"/>
              <dgm:constr type="primFontSz" for="des" forName="childText_6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5" refType="primFontSz" refFor="des" refForName="parentText_2" op="lte"/>
              <dgm:constr type="primFontSz" for="des" forName="childText_6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5" refType="primFontSz" refFor="des" refForName="parentText_3" op="lte"/>
              <dgm:constr type="primFontSz" for="des" forName="childText_6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childText_5" refType="primFontSz" refFor="des" refForName="parentText_4" op="lte"/>
              <dgm:constr type="primFontSz" for="des" forName="childText_6" refType="primFontSz" refFor="des" refForName="parentText_4" op="lte"/>
              <dgm:constr type="primFontSz" for="des" forName="childText_1" refType="primFontSz" refFor="des" refForName="parentText_5" op="lte"/>
              <dgm:constr type="primFontSz" for="des" forName="childText_2" refType="primFontSz" refFor="des" refForName="parentText_5" op="lte"/>
              <dgm:constr type="primFontSz" for="des" forName="childText_3" refType="primFontSz" refFor="des" refForName="parentText_5" op="lte"/>
              <dgm:constr type="primFontSz" for="des" forName="childText_4" refType="primFontSz" refFor="des" refForName="parentText_5" op="lte"/>
              <dgm:constr type="primFontSz" for="des" forName="childText_5" refType="primFontSz" refFor="des" refForName="parentText_5" op="lte"/>
              <dgm:constr type="primFontSz" for="des" forName="childText_6" refType="primFontSz" refFor="des" refForName="parentText_5" op="lte"/>
              <dgm:constr type="primFontSz" for="des" forName="childText_1" refType="primFontSz" refFor="des" refForName="parentText_6" op="lte"/>
              <dgm:constr type="primFontSz" for="des" forName="childText_2" refType="primFontSz" refFor="des" refForName="parentText_6" op="lte"/>
              <dgm:constr type="primFontSz" for="des" forName="childText_3" refType="primFontSz" refFor="des" refForName="parentText_6" op="lte"/>
              <dgm:constr type="primFontSz" for="des" forName="childText_4" refType="primFontSz" refFor="des" refForName="parentText_6" op="lte"/>
              <dgm:constr type="primFontSz" for="des" forName="childText_5" refType="primFontSz" refFor="des" refForName="parentText_6" op="lte"/>
              <dgm:constr type="primFontSz" for="des" forName="childText_6" refType="primFontSz" refFor="des" refForName="parentText_6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parentText_5" refType="primFontSz" refFor="des" refForName="parentText_1" op="equ"/>
              <dgm:constr type="primFontSz" for="des" forName="parentText_6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primFontSz" for="des" forName="childText_5" refType="primFontSz" refFor="des" refForName="childText_1" op="equ"/>
              <dgm:constr type="primFontSz" for="des" forName="childText_6" refType="primFontSz" refFor="des" refForName="childText_1" op="equ"/>
              <dgm:constr type="l" for="ch" forName="accentShape_6" refType="w" fact="0"/>
              <dgm:constr type="t" for="ch" forName="accentShape_1" refType="h" fact="0"/>
              <dgm:constr type="w" for="ch" forName="accentShape_1" refType="w" fact="0.1473"/>
              <dgm:constr type="h" for="ch" forName="accentShape_1" refType="h"/>
              <dgm:constr type="l" for="ch" forName="accentShape_5" refType="w" fact="0.1608"/>
              <dgm:constr type="t" for="ch" forName="accentShape_2" refType="h" fact="0.1"/>
              <dgm:constr type="w" for="ch" forName="accentShape_2" refType="w" fact="0.1473"/>
              <dgm:constr type="h" for="ch" forName="accentShape_2" refType="h" fact="0.9"/>
              <dgm:constr type="l" for="ch" forName="accentShape_4" refType="w" fact="0.3216"/>
              <dgm:constr type="t" for="ch" forName="accentShape_3" refType="h" fact="0.2"/>
              <dgm:constr type="w" for="ch" forName="accentShape_3" refType="w" fact="0.1473"/>
              <dgm:constr type="h" for="ch" forName="accentShape_3" refType="h" fact="0.8"/>
              <dgm:constr type="l" for="ch" forName="accentShape_3" refType="w" fact="0.4824"/>
              <dgm:constr type="t" for="ch" forName="accentShape_4" refType="h" fact="0.3"/>
              <dgm:constr type="w" for="ch" forName="accentShape_4" refType="w" fact="0.1473"/>
              <dgm:constr type="h" for="ch" forName="accentShape_4" refType="h" fact="0.7"/>
              <dgm:constr type="l" for="ch" forName="accentShape_2" refType="w" fact="0.6432"/>
              <dgm:constr type="t" for="ch" forName="accentShape_5" refType="h" fact="0.4"/>
              <dgm:constr type="w" for="ch" forName="accentShape_5" refType="w" fact="0.1473"/>
              <dgm:constr type="h" for="ch" forName="accentShape_5" refType="h" fact="0.6"/>
              <dgm:constr type="l" for="ch" forName="accentShape_1" refType="w" fact="0.8056"/>
              <dgm:constr type="t" for="ch" forName="accentShape_6" refType="h" fact="0.5"/>
              <dgm:constr type="w" for="ch" forName="accentShape_6" refType="w" fact="0.1473"/>
              <dgm:constr type="h" for="ch" forName="accentShape_6" refType="h" fact="0.5"/>
              <dgm:constr type="l" for="ch" forName="childText_6" refType="w" fact="0"/>
              <dgm:constr type="t" for="ch" forName="childText_1" refType="h" fact="0"/>
              <dgm:constr type="w" for="ch" forName="childText_1" refType="w" refFor="ch" refForName="accentShape_1" fact="0.7"/>
              <dgm:constr type="h" for="ch" forName="childText_1" refType="h" refFor="ch" refForName="accentShape_1"/>
              <dgm:constr type="l" for="ch" forName="childText_5" refType="w" fact="0.1608"/>
              <dgm:constr type="t" for="ch" forName="childText_2" refType="h" fact="0.1"/>
              <dgm:constr type="w" for="ch" forName="childText_2" refType="w" refFor="ch" refForName="accentShape_2" fact="0.7"/>
              <dgm:constr type="h" for="ch" forName="childText_2" refType="h" refFor="ch" refForName="accentShape_2"/>
              <dgm:constr type="l" for="ch" forName="childText_4" refType="w" fact="0.3216"/>
              <dgm:constr type="t" for="ch" forName="childText_3" refType="h" fact="0.2"/>
              <dgm:constr type="w" for="ch" forName="childText_3" refType="w" refFor="ch" refForName="accentShape_3" fact="0.7"/>
              <dgm:constr type="h" for="ch" forName="childText_3" refType="h" refFor="ch" refForName="accentShape_3"/>
              <dgm:constr type="l" for="ch" forName="childText_3" refType="w" fact="0.4824"/>
              <dgm:constr type="t" for="ch" forName="childText_4" refType="h" fact="0.3"/>
              <dgm:constr type="w" for="ch" forName="childText_4" refType="w" refFor="ch" refForName="accentShape_4" fact="0.7"/>
              <dgm:constr type="h" for="ch" forName="childText_4" refType="h" refFor="ch" refForName="accentShape_4"/>
              <dgm:constr type="l" for="ch" forName="childText_2" refType="w" fact="0.6432"/>
              <dgm:constr type="t" for="ch" forName="childText_5" refType="h" fact="0.4"/>
              <dgm:constr type="w" for="ch" forName="childText_5" refType="w" refFor="ch" refForName="accentShape_5" fact="0.7"/>
              <dgm:constr type="h" for="ch" forName="childText_5" refType="h" refFor="ch" refForName="accentShape_5"/>
              <dgm:constr type="l" for="ch" forName="childText_1" refType="w" fact="0.8056"/>
              <dgm:constr type="t" for="ch" forName="childText_6" refType="h" fact="0.5"/>
              <dgm:constr type="w" for="ch" forName="childText_6" refType="w" refFor="ch" refForName="accentShape_6" fact="0.7"/>
              <dgm:constr type="h" for="ch" forName="childText_6" refType="h" refFor="ch" refForName="accentShape_6"/>
              <dgm:constr type="l" for="ch" forName="parentText_6" refType="w" fact="0.1045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5" refType="w" fact="0.2653"/>
              <dgm:constr type="t" for="ch" forName="parentText_2" refType="h" fact="0.1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4" refType="w" fact="0.4261"/>
              <dgm:constr type="t" for="ch" forName="parentText_3" refType="h" fact="0.2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3" refType="w" fact="0.5869"/>
              <dgm:constr type="t" for="ch" forName="parentText_4" refType="h" fact="0.3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parentText_2" refType="w" fact="0.7477"/>
              <dgm:constr type="t" for="ch" forName="parentText_5" refType="h" fact="0.4"/>
              <dgm:constr type="w" for="ch" forName="parentText_5" refType="w" refFor="ch" refForName="accentShape_5" fact="0.26"/>
              <dgm:constr type="h" for="ch" forName="parentText_5" refType="h" refFor="ch" refForName="accentShape_5" fact="0.9"/>
              <dgm:constr type="l" for="ch" forName="parentText_1" refType="w" fact="0.9101"/>
              <dgm:constr type="t" for="ch" forName="parentText_6" refType="h" fact="0.5"/>
              <dgm:constr type="w" for="ch" forName="parentText_6" refType="w" refFor="ch" refForName="accentShape_6" fact="0.26"/>
              <dgm:constr type="h" for="ch" forName="parentText_6" refType="h" refFor="ch" refForName="accentShape_6" fact="0.9"/>
            </dgm:constrLst>
          </dgm:else>
        </dgm:choose>
      </dgm:if>
      <dgm:else name="Name26">
        <dgm:alg type="composite">
          <dgm:param type="ar" val="2.7874"/>
        </dgm:alg>
        <dgm:shape xmlns:r="http://schemas.openxmlformats.org/officeDocument/2006/relationships" r:blip="">
          <dgm:adjLst/>
        </dgm:shape>
        <dgm:choose name="Name27">
          <dgm:if name="Name28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5" refType="primFontSz" refFor="des" refForName="parentText_1" op="lte"/>
              <dgm:constr type="primFontSz" for="des" forName="childText_6" refType="primFontSz" refFor="des" refForName="parentText_1" op="lte"/>
              <dgm:constr type="primFontSz" for="des" forName="childText_7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5" refType="primFontSz" refFor="des" refForName="parentText_2" op="lte"/>
              <dgm:constr type="primFontSz" for="des" forName="childText_6" refType="primFontSz" refFor="des" refForName="parentText_2" op="lte"/>
              <dgm:constr type="primFontSz" for="des" forName="childText_7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5" refType="primFontSz" refFor="des" refForName="parentText_3" op="lte"/>
              <dgm:constr type="primFontSz" for="des" forName="childText_6" refType="primFontSz" refFor="des" refForName="parentText_3" op="lte"/>
              <dgm:constr type="primFontSz" for="des" forName="childText_7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childText_5" refType="primFontSz" refFor="des" refForName="parentText_4" op="lte"/>
              <dgm:constr type="primFontSz" for="des" forName="childText_6" refType="primFontSz" refFor="des" refForName="parentText_4" op="lte"/>
              <dgm:constr type="primFontSz" for="des" forName="childText_7" refType="primFontSz" refFor="des" refForName="parentText_4" op="lte"/>
              <dgm:constr type="primFontSz" for="des" forName="childText_1" refType="primFontSz" refFor="des" refForName="parentText_5" op="lte"/>
              <dgm:constr type="primFontSz" for="des" forName="childText_2" refType="primFontSz" refFor="des" refForName="parentText_5" op="lte"/>
              <dgm:constr type="primFontSz" for="des" forName="childText_3" refType="primFontSz" refFor="des" refForName="parentText_5" op="lte"/>
              <dgm:constr type="primFontSz" for="des" forName="childText_4" refType="primFontSz" refFor="des" refForName="parentText_5" op="lte"/>
              <dgm:constr type="primFontSz" for="des" forName="childText_5" refType="primFontSz" refFor="des" refForName="parentText_5" op="lte"/>
              <dgm:constr type="primFontSz" for="des" forName="childText_6" refType="primFontSz" refFor="des" refForName="parentText_5" op="lte"/>
              <dgm:constr type="primFontSz" for="des" forName="childText_7" refType="primFontSz" refFor="des" refForName="parentText_5" op="lte"/>
              <dgm:constr type="primFontSz" for="des" forName="childText_1" refType="primFontSz" refFor="des" refForName="parentText_6" op="lte"/>
              <dgm:constr type="primFontSz" for="des" forName="childText_2" refType="primFontSz" refFor="des" refForName="parentText_6" op="lte"/>
              <dgm:constr type="primFontSz" for="des" forName="childText_3" refType="primFontSz" refFor="des" refForName="parentText_6" op="lte"/>
              <dgm:constr type="primFontSz" for="des" forName="childText_4" refType="primFontSz" refFor="des" refForName="parentText_6" op="lte"/>
              <dgm:constr type="primFontSz" for="des" forName="childText_5" refType="primFontSz" refFor="des" refForName="parentText_6" op="lte"/>
              <dgm:constr type="primFontSz" for="des" forName="childText_6" refType="primFontSz" refFor="des" refForName="parentText_6" op="lte"/>
              <dgm:constr type="primFontSz" for="des" forName="childText_7" refType="primFontSz" refFor="des" refForName="parentText_6" op="lte"/>
              <dgm:constr type="primFontSz" for="des" forName="childText_1" refType="primFontSz" refFor="des" refForName="parentText_7" op="lte"/>
              <dgm:constr type="primFontSz" for="des" forName="childText_2" refType="primFontSz" refFor="des" refForName="parentText_7" op="lte"/>
              <dgm:constr type="primFontSz" for="des" forName="childText_3" refType="primFontSz" refFor="des" refForName="parentText_7" op="lte"/>
              <dgm:constr type="primFontSz" for="des" forName="childText_4" refType="primFontSz" refFor="des" refForName="parentText_7" op="lte"/>
              <dgm:constr type="primFontSz" for="des" forName="childText_5" refType="primFontSz" refFor="des" refForName="parentText_7" op="lte"/>
              <dgm:constr type="primFontSz" for="des" forName="childText_6" refType="primFontSz" refFor="des" refForName="parentText_7" op="lte"/>
              <dgm:constr type="primFontSz" for="des" forName="childText_7" refType="primFontSz" refFor="des" refForName="parentText_7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parentText_5" refType="primFontSz" refFor="des" refForName="parentText_1" op="equ"/>
              <dgm:constr type="primFontSz" for="des" forName="parentText_6" refType="primFontSz" refFor="des" refForName="parentText_1" op="equ"/>
              <dgm:constr type="primFontSz" for="des" forName="parentText_7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primFontSz" for="des" forName="childText_5" refType="primFontSz" refFor="des" refForName="childText_1" op="equ"/>
              <dgm:constr type="primFontSz" for="des" forName="childText_6" refType="primFontSz" refFor="des" refForName="childText_1" op="equ"/>
              <dgm:constr type="primFontSz" for="des" forName="childText_7" refType="primFontSz" refFor="des" refForName="childText_1" op="equ"/>
              <dgm:constr type="l" for="ch" forName="accentShape_1" refType="w" fact="0"/>
              <dgm:constr type="t" for="ch" forName="accentShape_1" refType="h" fact="0"/>
              <dgm:constr type="w" for="ch" forName="accentShape_1" refType="w" fact="0.1269"/>
              <dgm:constr type="h" for="ch" forName="accentShape_1" refType="h"/>
              <dgm:constr type="l" for="ch" forName="accentShape_2" refType="w" fact="0.1385"/>
              <dgm:constr type="t" for="ch" forName="accentShape_2" refType="h" fact="0.0833"/>
              <dgm:constr type="w" for="ch" forName="accentShape_2" refType="w" fact="0.1269"/>
              <dgm:constr type="h" for="ch" forName="accentShape_2" refType="h" fact="0.9165"/>
              <dgm:constr type="l" for="ch" forName="accentShape_3" refType="w" fact="0.277"/>
              <dgm:constr type="t" for="ch" forName="accentShape_3" refType="h" fact="0.1666"/>
              <dgm:constr type="w" for="ch" forName="accentShape_3" refType="w" fact="0.1269"/>
              <dgm:constr type="h" for="ch" forName="accentShape_3" refType="h" fact="0.8332"/>
              <dgm:constr type="l" for="ch" forName="accentShape_4" refType="w" fact="0.4155"/>
              <dgm:constr type="t" for="ch" forName="accentShape_4" refType="h" fact="0.2499"/>
              <dgm:constr type="w" for="ch" forName="accentShape_4" refType="w" fact="0.1269"/>
              <dgm:constr type="h" for="ch" forName="accentShape_4" refType="h" fact="0.7499"/>
              <dgm:constr type="l" for="ch" forName="accentShape_5" refType="w" fact="0.5539"/>
              <dgm:constr type="t" for="ch" forName="accentShape_5" refType="h" fact="0.3332"/>
              <dgm:constr type="w" for="ch" forName="accentShape_5" refType="w" fact="0.1269"/>
              <dgm:constr type="h" for="ch" forName="accentShape_5" refType="h" fact="0.6666"/>
              <dgm:constr type="l" for="ch" forName="accentShape_6" refType="w" fact="0.6938"/>
              <dgm:constr type="t" for="ch" forName="accentShape_6" refType="h" fact="0.4165"/>
              <dgm:constr type="w" for="ch" forName="accentShape_6" refType="w" fact="0.1269"/>
              <dgm:constr type="h" for="ch" forName="accentShape_6" refType="h" fact="0.5833"/>
              <dgm:constr type="l" for="ch" forName="accentShape_7" refType="w" fact="0.8326"/>
              <dgm:constr type="t" for="ch" forName="accentShape_7" refType="h" fact="0.5"/>
              <dgm:constr type="w" for="ch" forName="accentShape_7" refType="w" fact="0.1269"/>
              <dgm:constr type="h" for="ch" forName="accentShape_7" refType="h" fact="0.5"/>
              <dgm:constr type="l" for="ch" forName="parentText_1" refType="w" fact="0.0888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2" refType="w" fact="0.2273"/>
              <dgm:constr type="t" for="ch" forName="parentText_2" refType="h" fact="0.0833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3" refType="w" fact="0.36583"/>
              <dgm:constr type="t" for="ch" forName="parentText_3" refType="h" fact="0.1666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4" refType="w" fact="0.5043"/>
              <dgm:constr type="t" for="ch" forName="parentText_4" refType="h" fact="0.2499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parentText_5" refType="w" fact="0.6427"/>
              <dgm:constr type="t" for="ch" forName="parentText_5" refType="h" fact="0.3332"/>
              <dgm:constr type="w" for="ch" forName="parentText_5" refType="w" refFor="ch" refForName="accentShape_5" fact="0.26"/>
              <dgm:constr type="h" for="ch" forName="parentText_5" refType="h" refFor="ch" refForName="accentShape_5" fact="0.9"/>
              <dgm:constr type="l" for="ch" forName="parentText_6" refType="w" fact="0.78263"/>
              <dgm:constr type="t" for="ch" forName="parentText_6" refType="h" fact="0.4165"/>
              <dgm:constr type="w" for="ch" forName="parentText_6" refType="w" refFor="ch" refForName="accentShape_6" fact="0.26"/>
              <dgm:constr type="h" for="ch" forName="parentText_6" refType="h" refFor="ch" refForName="accentShape_6" fact="0.9"/>
              <dgm:constr type="l" for="ch" forName="parentText_7" refType="w" fact="0.92143"/>
              <dgm:constr type="t" for="ch" forName="parentText_7" refType="h" fact="0.5"/>
              <dgm:constr type="w" for="ch" forName="parentText_7" refType="w" refFor="ch" refForName="accentShape_7" fact="0.26"/>
              <dgm:constr type="h" for="ch" forName="parentText_7" refType="h" refFor="ch" refForName="accentShape_7" fact="0.9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"/>
              <dgm:constr type="h" for="ch" forName="childText_1" refType="h" refFor="ch" refForName="accentShape_1"/>
              <dgm:constr type="l" for="ch" forName="childText_2" refType="w" fact="0.1385"/>
              <dgm:constr type="t" for="ch" forName="childText_2" refType="h" fact="0.0833"/>
              <dgm:constr type="w" for="ch" forName="childText_2" refType="w" refFor="ch" refForName="accentShape_2" fact="0.7"/>
              <dgm:constr type="h" for="ch" forName="childText_2" refType="h" refFor="ch" refForName="accentShape_2"/>
              <dgm:constr type="l" for="ch" forName="childText_3" refType="w" fact="0.277"/>
              <dgm:constr type="t" for="ch" forName="childText_3" refType="h" fact="0.1666"/>
              <dgm:constr type="w" for="ch" forName="childText_3" refType="w" refFor="ch" refForName="accentShape_3" fact="0.7"/>
              <dgm:constr type="h" for="ch" forName="childText_3" refType="h" refFor="ch" refForName="accentShape_3"/>
              <dgm:constr type="l" for="ch" forName="childText_4" refType="w" fact="0.4155"/>
              <dgm:constr type="t" for="ch" forName="childText_4" refType="h" fact="0.2499"/>
              <dgm:constr type="w" for="ch" forName="childText_4" refType="w" refFor="ch" refForName="accentShape_4" fact="0.7"/>
              <dgm:constr type="h" for="ch" forName="childText_4" refType="h" refFor="ch" refForName="accentShape_4"/>
              <dgm:constr type="l" for="ch" forName="childText_5" refType="w" fact="0.5539"/>
              <dgm:constr type="t" for="ch" forName="childText_5" refType="h" fact="0.3332"/>
              <dgm:constr type="w" for="ch" forName="childText_5" refType="w" refFor="ch" refForName="accentShape_5" fact="0.7"/>
              <dgm:constr type="h" for="ch" forName="childText_5" refType="h" refFor="ch" refForName="accentShape_5"/>
              <dgm:constr type="l" for="ch" forName="childText_6" refType="w" fact="0.6938"/>
              <dgm:constr type="t" for="ch" forName="childText_6" refType="h" fact="0.4165"/>
              <dgm:constr type="w" for="ch" forName="childText_6" refType="w" refFor="ch" refForName="accentShape_6" fact="0.7"/>
              <dgm:constr type="h" for="ch" forName="childText_6" refType="h" refFor="ch" refForName="accentShape_6"/>
              <dgm:constr type="l" for="ch" forName="childText_7" refType="w" fact="0.8326"/>
              <dgm:constr type="t" for="ch" forName="childText_7" refType="h" fact="0.5"/>
              <dgm:constr type="w" for="ch" forName="childText_7" refType="w" refFor="ch" refForName="accentShape_7" fact="0.7"/>
              <dgm:constr type="h" for="ch" forName="childText_7" refType="h" refFor="ch" refForName="accentShape_7"/>
            </dgm:constrLst>
          </dgm:if>
          <dgm:else name="Name29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5" refType="primFontSz" refFor="des" refForName="parentText_1" op="lte"/>
              <dgm:constr type="primFontSz" for="des" forName="childText_6" refType="primFontSz" refFor="des" refForName="parentText_1" op="lte"/>
              <dgm:constr type="primFontSz" for="des" forName="childText_7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5" refType="primFontSz" refFor="des" refForName="parentText_2" op="lte"/>
              <dgm:constr type="primFontSz" for="des" forName="childText_6" refType="primFontSz" refFor="des" refForName="parentText_2" op="lte"/>
              <dgm:constr type="primFontSz" for="des" forName="childText_7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5" refType="primFontSz" refFor="des" refForName="parentText_3" op="lte"/>
              <dgm:constr type="primFontSz" for="des" forName="childText_6" refType="primFontSz" refFor="des" refForName="parentText_3" op="lte"/>
              <dgm:constr type="primFontSz" for="des" forName="childText_7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childText_5" refType="primFontSz" refFor="des" refForName="parentText_4" op="lte"/>
              <dgm:constr type="primFontSz" for="des" forName="childText_6" refType="primFontSz" refFor="des" refForName="parentText_4" op="lte"/>
              <dgm:constr type="primFontSz" for="des" forName="childText_7" refType="primFontSz" refFor="des" refForName="parentText_4" op="lte"/>
              <dgm:constr type="primFontSz" for="des" forName="childText_1" refType="primFontSz" refFor="des" refForName="parentText_5" op="lte"/>
              <dgm:constr type="primFontSz" for="des" forName="childText_2" refType="primFontSz" refFor="des" refForName="parentText_5" op="lte"/>
              <dgm:constr type="primFontSz" for="des" forName="childText_3" refType="primFontSz" refFor="des" refForName="parentText_5" op="lte"/>
              <dgm:constr type="primFontSz" for="des" forName="childText_4" refType="primFontSz" refFor="des" refForName="parentText_5" op="lte"/>
              <dgm:constr type="primFontSz" for="des" forName="childText_5" refType="primFontSz" refFor="des" refForName="parentText_5" op="lte"/>
              <dgm:constr type="primFontSz" for="des" forName="childText_6" refType="primFontSz" refFor="des" refForName="parentText_5" op="lte"/>
              <dgm:constr type="primFontSz" for="des" forName="childText_7" refType="primFontSz" refFor="des" refForName="parentText_5" op="lte"/>
              <dgm:constr type="primFontSz" for="des" forName="childText_1" refType="primFontSz" refFor="des" refForName="parentText_6" op="lte"/>
              <dgm:constr type="primFontSz" for="des" forName="childText_2" refType="primFontSz" refFor="des" refForName="parentText_6" op="lte"/>
              <dgm:constr type="primFontSz" for="des" forName="childText_3" refType="primFontSz" refFor="des" refForName="parentText_6" op="lte"/>
              <dgm:constr type="primFontSz" for="des" forName="childText_4" refType="primFontSz" refFor="des" refForName="parentText_6" op="lte"/>
              <dgm:constr type="primFontSz" for="des" forName="childText_5" refType="primFontSz" refFor="des" refForName="parentText_6" op="lte"/>
              <dgm:constr type="primFontSz" for="des" forName="childText_6" refType="primFontSz" refFor="des" refForName="parentText_6" op="lte"/>
              <dgm:constr type="primFontSz" for="des" forName="childText_7" refType="primFontSz" refFor="des" refForName="parentText_6" op="lte"/>
              <dgm:constr type="primFontSz" for="des" forName="childText_1" refType="primFontSz" refFor="des" refForName="parentText_7" op="lte"/>
              <dgm:constr type="primFontSz" for="des" forName="childText_2" refType="primFontSz" refFor="des" refForName="parentText_7" op="lte"/>
              <dgm:constr type="primFontSz" for="des" forName="childText_3" refType="primFontSz" refFor="des" refForName="parentText_7" op="lte"/>
              <dgm:constr type="primFontSz" for="des" forName="childText_4" refType="primFontSz" refFor="des" refForName="parentText_7" op="lte"/>
              <dgm:constr type="primFontSz" for="des" forName="childText_5" refType="primFontSz" refFor="des" refForName="parentText_7" op="lte"/>
              <dgm:constr type="primFontSz" for="des" forName="childText_6" refType="primFontSz" refFor="des" refForName="parentText_7" op="lte"/>
              <dgm:constr type="primFontSz" for="des" forName="childText_7" refType="primFontSz" refFor="des" refForName="parentText_7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parentText_5" refType="primFontSz" refFor="des" refForName="parentText_1" op="equ"/>
              <dgm:constr type="primFontSz" for="des" forName="parentText_6" refType="primFontSz" refFor="des" refForName="parentText_1" op="equ"/>
              <dgm:constr type="primFontSz" for="des" forName="parentText_7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primFontSz" for="des" forName="childText_5" refType="primFontSz" refFor="des" refForName="childText_1" op="equ"/>
              <dgm:constr type="primFontSz" for="des" forName="childText_6" refType="primFontSz" refFor="des" refForName="childText_1" op="equ"/>
              <dgm:constr type="primFontSz" for="des" forName="childText_7" refType="primFontSz" refFor="des" refForName="childText_1" op="equ"/>
              <dgm:constr type="l" for="ch" forName="accentShape_7" refType="w" fact="0"/>
              <dgm:constr type="t" for="ch" forName="accentShape_1" refType="h" fact="0"/>
              <dgm:constr type="w" for="ch" forName="accentShape_1" refType="w" fact="0.1269"/>
              <dgm:constr type="h" for="ch" forName="accentShape_1" refType="h"/>
              <dgm:constr type="l" for="ch" forName="accentShape_6" refType="w" fact="0.1385"/>
              <dgm:constr type="t" for="ch" forName="accentShape_2" refType="h" fact="0.0833"/>
              <dgm:constr type="w" for="ch" forName="accentShape_2" refType="w" fact="0.1269"/>
              <dgm:constr type="h" for="ch" forName="accentShape_2" refType="h" fact="0.9165"/>
              <dgm:constr type="l" for="ch" forName="accentShape_5" refType="w" fact="0.277"/>
              <dgm:constr type="t" for="ch" forName="accentShape_3" refType="h" fact="0.1666"/>
              <dgm:constr type="w" for="ch" forName="accentShape_3" refType="w" fact="0.1269"/>
              <dgm:constr type="h" for="ch" forName="accentShape_3" refType="h" fact="0.8332"/>
              <dgm:constr type="l" for="ch" forName="accentShape_4" refType="w" fact="0.4155"/>
              <dgm:constr type="t" for="ch" forName="accentShape_4" refType="h" fact="0.2499"/>
              <dgm:constr type="w" for="ch" forName="accentShape_4" refType="w" fact="0.1269"/>
              <dgm:constr type="h" for="ch" forName="accentShape_4" refType="h" fact="0.7499"/>
              <dgm:constr type="l" for="ch" forName="accentShape_3" refType="w" fact="0.5539"/>
              <dgm:constr type="t" for="ch" forName="accentShape_5" refType="h" fact="0.3332"/>
              <dgm:constr type="w" for="ch" forName="accentShape_5" refType="w" fact="0.1269"/>
              <dgm:constr type="h" for="ch" forName="accentShape_5" refType="h" fact="0.6666"/>
              <dgm:constr type="l" for="ch" forName="accentShape_2" refType="w" fact="0.6938"/>
              <dgm:constr type="t" for="ch" forName="accentShape_6" refType="h" fact="0.4165"/>
              <dgm:constr type="w" for="ch" forName="accentShape_6" refType="w" fact="0.1269"/>
              <dgm:constr type="h" for="ch" forName="accentShape_6" refType="h" fact="0.5833"/>
              <dgm:constr type="l" for="ch" forName="accentShape_1" refType="w" fact="0.8326"/>
              <dgm:constr type="t" for="ch" forName="accentShape_7" refType="h" fact="0.5"/>
              <dgm:constr type="w" for="ch" forName="accentShape_7" refType="w" fact="0.1269"/>
              <dgm:constr type="h" for="ch" forName="accentShape_7" refType="h" fact="0.5"/>
              <dgm:constr type="l" for="ch" forName="parentText_7" refType="w" fact="0.0888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6" refType="w" fact="0.2273"/>
              <dgm:constr type="t" for="ch" forName="parentText_2" refType="h" fact="0.0833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5" refType="w" fact="0.36583"/>
              <dgm:constr type="t" for="ch" forName="parentText_3" refType="h" fact="0.1666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4" refType="w" fact="0.5043"/>
              <dgm:constr type="t" for="ch" forName="parentText_4" refType="h" fact="0.2499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parentText_3" refType="w" fact="0.6427"/>
              <dgm:constr type="t" for="ch" forName="parentText_5" refType="h" fact="0.3332"/>
              <dgm:constr type="w" for="ch" forName="parentText_5" refType="w" refFor="ch" refForName="accentShape_5" fact="0.26"/>
              <dgm:constr type="h" for="ch" forName="parentText_5" refType="h" refFor="ch" refForName="accentShape_5" fact="0.9"/>
              <dgm:constr type="l" for="ch" forName="parentText_2" refType="w" fact="0.78263"/>
              <dgm:constr type="t" for="ch" forName="parentText_6" refType="h" fact="0.4165"/>
              <dgm:constr type="w" for="ch" forName="parentText_6" refType="w" refFor="ch" refForName="accentShape_6" fact="0.26"/>
              <dgm:constr type="h" for="ch" forName="parentText_6" refType="h" refFor="ch" refForName="accentShape_6" fact="0.9"/>
              <dgm:constr type="l" for="ch" forName="parentText_1" refType="w" fact="0.92143"/>
              <dgm:constr type="t" for="ch" forName="parentText_7" refType="h" fact="0.5"/>
              <dgm:constr type="w" for="ch" forName="parentText_7" refType="w" refFor="ch" refForName="accentShape_7" fact="0.26"/>
              <dgm:constr type="h" for="ch" forName="parentText_7" refType="h" refFor="ch" refForName="accentShape_7" fact="0.9"/>
              <dgm:constr type="l" for="ch" forName="childText_7" refType="w" fact="0"/>
              <dgm:constr type="t" for="ch" forName="childText_1" refType="h" fact="0"/>
              <dgm:constr type="w" for="ch" forName="childText_1" refType="w" refFor="ch" refForName="accentShape_1" fact="0.7"/>
              <dgm:constr type="h" for="ch" forName="childText_1" refType="h" refFor="ch" refForName="accentShape_1"/>
              <dgm:constr type="l" for="ch" forName="childText_6" refType="w" fact="0.1385"/>
              <dgm:constr type="t" for="ch" forName="childText_2" refType="h" fact="0.0833"/>
              <dgm:constr type="w" for="ch" forName="childText_2" refType="w" refFor="ch" refForName="accentShape_2" fact="0.7"/>
              <dgm:constr type="h" for="ch" forName="childText_2" refType="h" refFor="ch" refForName="accentShape_2"/>
              <dgm:constr type="l" for="ch" forName="childText_5" refType="w" fact="0.277"/>
              <dgm:constr type="t" for="ch" forName="childText_3" refType="h" fact="0.1666"/>
              <dgm:constr type="w" for="ch" forName="childText_3" refType="w" refFor="ch" refForName="accentShape_3" fact="0.7"/>
              <dgm:constr type="h" for="ch" forName="childText_3" refType="h" refFor="ch" refForName="accentShape_3"/>
              <dgm:constr type="l" for="ch" forName="childText_4" refType="w" fact="0.4155"/>
              <dgm:constr type="t" for="ch" forName="childText_4" refType="h" fact="0.2499"/>
              <dgm:constr type="w" for="ch" forName="childText_4" refType="w" refFor="ch" refForName="accentShape_4" fact="0.7"/>
              <dgm:constr type="h" for="ch" forName="childText_4" refType="h" refFor="ch" refForName="accentShape_4"/>
              <dgm:constr type="l" for="ch" forName="childText_3" refType="w" fact="0.5539"/>
              <dgm:constr type="t" for="ch" forName="childText_5" refType="h" fact="0.3332"/>
              <dgm:constr type="w" for="ch" forName="childText_5" refType="w" refFor="ch" refForName="accentShape_5" fact="0.7"/>
              <dgm:constr type="h" for="ch" forName="childText_5" refType="h" refFor="ch" refForName="accentShape_5"/>
              <dgm:constr type="l" for="ch" forName="childText_2" refType="w" fact="0.6938"/>
              <dgm:constr type="t" for="ch" forName="childText_6" refType="h" fact="0.4165"/>
              <dgm:constr type="w" for="ch" forName="childText_6" refType="w" refFor="ch" refForName="accentShape_6" fact="0.7"/>
              <dgm:constr type="h" for="ch" forName="childText_6" refType="h" refFor="ch" refForName="accentShape_6"/>
              <dgm:constr type="l" for="ch" forName="childText_1" refType="w" fact="0.8326"/>
              <dgm:constr type="t" for="ch" forName="childText_7" refType="h" fact="0.5"/>
              <dgm:constr type="w" for="ch" forName="childText_7" refType="w" refFor="ch" refForName="accentShape_7" fact="0.7"/>
              <dgm:constr type="h" for="ch" forName="childText_7" refType="h" refFor="ch" refForName="accentShape_7"/>
            </dgm:constrLst>
          </dgm:else>
        </dgm:choose>
      </dgm:else>
    </dgm:choose>
    <dgm:forEach name="wrapper" axis="self" ptType="parTrans">
      <dgm:forEach name="accentRepeat" axis="self">
        <dgm:layoutNode name="imageRepeatNode" styleLbl="node1">
          <dgm:alg type="sp"/>
          <dgm:shape xmlns:r="http://schemas.openxmlformats.org/officeDocument/2006/relationships" type="rect" r:blip="" zOrderOff="-10">
            <dgm:adjLst/>
          </dgm:shape>
          <dgm:presOf axis="self"/>
        </dgm:layoutNode>
      </dgm:forEach>
    </dgm:forEach>
    <dgm:forEach name="Name30" axis="ch" ptType="node" cnt="1">
      <dgm:layoutNode name="parentText_1" styleLbl="node1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45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1" styleLbl="node1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1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2" cnt="1">
      <dgm:layoutNode name="parentText_2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45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2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2">
        <dgm:alg type="sp"/>
        <dgm:shape xmlns:r="http://schemas.openxmlformats.org/officeDocument/2006/relationships" r:blip="">
          <dgm:adjLst/>
        </dgm:shape>
        <dgm:presOf/>
        <dgm:constrLst/>
        <dgm:forEach name="Name33" ref="accentRepeat"/>
      </dgm:layoutNode>
    </dgm:forEach>
    <dgm:forEach name="Name34" axis="ch" ptType="node" st="3" cnt="1">
      <dgm:layoutNode name="parentText_3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45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3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3">
        <dgm:alg type="sp"/>
        <dgm:shape xmlns:r="http://schemas.openxmlformats.org/officeDocument/2006/relationships" r:blip="">
          <dgm:adjLst/>
        </dgm:shape>
        <dgm:presOf/>
        <dgm:constrLst/>
        <dgm:forEach name="Name35" ref="accentRepeat"/>
      </dgm:layoutNode>
    </dgm:forEach>
    <dgm:forEach name="Name36" axis="ch" ptType="node" st="4" cnt="1">
      <dgm:layoutNode name="parentText_4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45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4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parentText_5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45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5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5">
        <dgm:alg type="sp"/>
        <dgm:shape xmlns:r="http://schemas.openxmlformats.org/officeDocument/2006/relationships" r:blip="">
          <dgm:adjLst/>
        </dgm:shape>
        <dgm:presOf/>
        <dgm:constrLst/>
        <dgm:forEach name="Name39" ref="accentRepeat"/>
      </dgm:layoutNode>
    </dgm:forEach>
    <dgm:forEach name="Name40" axis="ch" ptType="node" st="6" cnt="1">
      <dgm:layoutNode name="parentText_6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6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6">
        <dgm:alg type="sp"/>
        <dgm:shape xmlns:r="http://schemas.openxmlformats.org/officeDocument/2006/relationships" r:blip="">
          <dgm:adjLst/>
        </dgm:shape>
        <dgm:presOf/>
        <dgm:constrLst/>
        <dgm:forEach name="Name41" ref="accentRepeat"/>
      </dgm:layoutNode>
    </dgm:forEach>
    <dgm:forEach name="Name42" axis="ch" ptType="node" st="7" cnt="1">
      <dgm:layoutNode name="parentText_7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7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7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#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#3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8E4D2272-D660-A337-AEF3-BE066BD5453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1FE5A70-71C2-F335-270C-B94537340C5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5C1A217-B1FE-444D-B98E-75E1D3F74C18}" type="datetime1">
              <a:rPr lang="ru-RU" smtClean="0"/>
              <a:pPr rtl="0"/>
              <a:t>16.09.2026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91E1B03-0F86-16E7-11BE-81F9F4CD66B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C4524B8-3914-99B2-2620-0F2A88D335A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09210F9-8331-407C-A034-F95DCB303EBC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10058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020A11-EC98-4C44-997B-1CA5007DA44D}" type="datetime1">
              <a:rPr lang="ru-RU" smtClean="0"/>
              <a:pPr/>
              <a:t>16.09.2026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32BF9438-3EEF-4192-9815-F6F44770AEF7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65226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32BF9438-3EEF-4192-9815-F6F44770AEF7}" type="slidenum">
              <a:rPr lang="ru-RU" smtClean="0"/>
              <a:pPr rtl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90477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32BF9438-3EEF-4192-9815-F6F44770AEF7}" type="slidenum">
              <a:rPr lang="ru-RU" smtClean="0"/>
              <a:pPr rtl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68635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32BF9438-3EEF-4192-9815-F6F44770AEF7}" type="slidenum">
              <a:rPr lang="ru-RU" smtClean="0"/>
              <a:pPr rtl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5625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32BF9438-3EEF-4192-9815-F6F44770AEF7}" type="slidenum">
              <a:rPr lang="ru-RU" smtClean="0"/>
              <a:pPr rtl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55412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32BF9438-3EEF-4192-9815-F6F44770AEF7}" type="slidenum">
              <a:rPr lang="ru-RU" smtClean="0"/>
              <a:pPr rtl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10853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32BF9438-3EEF-4192-9815-F6F44770AEF7}" type="slidenum">
              <a:rPr lang="ru-RU" smtClean="0"/>
              <a:pPr rtl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5463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32BF9438-3EEF-4192-9815-F6F44770AEF7}" type="slidenum">
              <a:rPr lang="ru-RU" smtClean="0"/>
              <a:pPr rtl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33012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32BF9438-3EEF-4192-9815-F6F44770AEF7}" type="slidenum">
              <a:rPr lang="ru-RU" smtClean="0"/>
              <a:pPr rtl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33867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32BF9438-3EEF-4192-9815-F6F44770AEF7}" type="slidenum">
              <a:rPr lang="ru-RU" smtClean="0"/>
              <a:pPr rtl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67972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45040DA2-B75D-1B49-51F9-967501F7F6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94876" y="887638"/>
            <a:ext cx="10202248" cy="5094496"/>
          </a:xfrm>
        </p:spPr>
        <p:txBody>
          <a:bodyPr rtlCol="0"/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 dirty="0"/>
              <a:t>Заголовок слайда</a:t>
            </a:r>
          </a:p>
        </p:txBody>
      </p:sp>
      <p:sp>
        <p:nvSpPr>
          <p:cNvPr id="3" name="Номер слайда 5">
            <a:extLst>
              <a:ext uri="{FF2B5EF4-FFF2-40B4-BE49-F238E27FC236}">
                <a16:creationId xmlns:a16="http://schemas.microsoft.com/office/drawing/2014/main" id="{C663CA19-070F-D373-ED8C-B6F895D11B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6600" y="5983104"/>
            <a:ext cx="1295400" cy="8748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  <a:latin typeface="+mj-lt"/>
              </a:defRPr>
            </a:lvl1pPr>
          </a:lstStyle>
          <a:p>
            <a:pPr rtl="0"/>
            <a:fld id="{08AB70BE-1769-45B8-85A6-0C837432C7E6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E93BDAB-CB06-403B-00FD-9D1C2812A2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-2990939" y="2990938"/>
            <a:ext cx="6855801" cy="873925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6FB1FDB-9C8A-890A-5051-8D49E105FD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5983104"/>
            <a:ext cx="12192000" cy="87392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6" name="Полилиния 21">
            <a:extLst>
              <a:ext uri="{FF2B5EF4-FFF2-40B4-BE49-F238E27FC236}">
                <a16:creationId xmlns:a16="http://schemas.microsoft.com/office/drawing/2014/main" id="{46056E81-9CB5-42E9-6689-B711F575C8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8981493" y="0"/>
            <a:ext cx="3200357" cy="3200320"/>
          </a:xfrm>
          <a:custGeom>
            <a:avLst/>
            <a:gdLst>
              <a:gd name="connsiteX0" fmla="*/ 3200357 w 3200357"/>
              <a:gd name="connsiteY0" fmla="*/ 0 h 3200320"/>
              <a:gd name="connsiteX1" fmla="*/ 3200357 w 3200357"/>
              <a:gd name="connsiteY1" fmla="*/ 3200320 h 3200320"/>
              <a:gd name="connsiteX2" fmla="*/ 0 w 3200357"/>
              <a:gd name="connsiteY2" fmla="*/ 3200320 h 3200320"/>
              <a:gd name="connsiteX3" fmla="*/ 159536 w 3200357"/>
              <a:gd name="connsiteY3" fmla="*/ 3196412 h 3200320"/>
              <a:gd name="connsiteX4" fmla="*/ 3196195 w 3200357"/>
              <a:gd name="connsiteY4" fmla="*/ 164613 h 3200320"/>
              <a:gd name="connsiteX5" fmla="*/ 3200357 w 3200357"/>
              <a:gd name="connsiteY5" fmla="*/ 0 h 3200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00357" h="3200320">
                <a:moveTo>
                  <a:pt x="3200357" y="0"/>
                </a:moveTo>
                <a:lnTo>
                  <a:pt x="3200357" y="3200320"/>
                </a:lnTo>
                <a:lnTo>
                  <a:pt x="0" y="3200320"/>
                </a:lnTo>
                <a:lnTo>
                  <a:pt x="159536" y="3196412"/>
                </a:lnTo>
                <a:cubicBezTo>
                  <a:pt x="1798363" y="3115939"/>
                  <a:pt x="3113157" y="1802765"/>
                  <a:pt x="3196195" y="164613"/>
                </a:cubicBezTo>
                <a:lnTo>
                  <a:pt x="3200357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 dirty="0"/>
          </a:p>
        </p:txBody>
      </p:sp>
      <p:sp>
        <p:nvSpPr>
          <p:cNvPr id="7" name="Полилиния 22">
            <a:extLst>
              <a:ext uri="{FF2B5EF4-FFF2-40B4-BE49-F238E27FC236}">
                <a16:creationId xmlns:a16="http://schemas.microsoft.com/office/drawing/2014/main" id="{3D075254-6FC4-6738-BBBE-1BACB99E42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 flipH="1" flipV="1">
            <a:off x="0" y="-8"/>
            <a:ext cx="1745673" cy="877824"/>
          </a:xfrm>
          <a:custGeom>
            <a:avLst/>
            <a:gdLst>
              <a:gd name="connsiteX0" fmla="*/ 0 w 4572000"/>
              <a:gd name="connsiteY0" fmla="*/ 2285974 h 2285974"/>
              <a:gd name="connsiteX1" fmla="*/ 113956 w 4572000"/>
              <a:gd name="connsiteY1" fmla="*/ 2283183 h 2285974"/>
              <a:gd name="connsiteX2" fmla="*/ 2283027 w 4572000"/>
              <a:gd name="connsiteY2" fmla="*/ 117584 h 2285974"/>
              <a:gd name="connsiteX3" fmla="*/ 2286000 w 4572000"/>
              <a:gd name="connsiteY3" fmla="*/ 0 h 2285974"/>
              <a:gd name="connsiteX4" fmla="*/ 2288973 w 4572000"/>
              <a:gd name="connsiteY4" fmla="*/ 117584 h 2285974"/>
              <a:gd name="connsiteX5" fmla="*/ 4458044 w 4572000"/>
              <a:gd name="connsiteY5" fmla="*/ 2283183 h 2285974"/>
              <a:gd name="connsiteX6" fmla="*/ 4572000 w 4572000"/>
              <a:gd name="connsiteY6" fmla="*/ 2285974 h 2285974"/>
              <a:gd name="connsiteX7" fmla="*/ 2286000 w 4572000"/>
              <a:gd name="connsiteY7" fmla="*/ 2285974 h 2285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2000" h="2285974">
                <a:moveTo>
                  <a:pt x="0" y="2285974"/>
                </a:moveTo>
                <a:lnTo>
                  <a:pt x="113956" y="2283183"/>
                </a:lnTo>
                <a:cubicBezTo>
                  <a:pt x="1284562" y="2225701"/>
                  <a:pt x="2223714" y="1287708"/>
                  <a:pt x="2283027" y="117584"/>
                </a:cubicBezTo>
                <a:lnTo>
                  <a:pt x="2286000" y="0"/>
                </a:lnTo>
                <a:lnTo>
                  <a:pt x="2288973" y="117584"/>
                </a:lnTo>
                <a:cubicBezTo>
                  <a:pt x="2348287" y="1287708"/>
                  <a:pt x="3287438" y="2225701"/>
                  <a:pt x="4458044" y="2283183"/>
                </a:cubicBezTo>
                <a:lnTo>
                  <a:pt x="4572000" y="2285974"/>
                </a:lnTo>
                <a:lnTo>
                  <a:pt x="2286000" y="2285974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309446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Информация о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5BA2562-20F9-9DC8-81EB-6ED26B24D7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5983099"/>
            <a:ext cx="12192000" cy="8739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4" name="Полилиния 25">
            <a:extLst>
              <a:ext uri="{FF2B5EF4-FFF2-40B4-BE49-F238E27FC236}">
                <a16:creationId xmlns:a16="http://schemas.microsoft.com/office/drawing/2014/main" id="{369E878B-C75C-98DC-B694-2C40507C49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91644" y="3657675"/>
            <a:ext cx="3200357" cy="3200320"/>
          </a:xfrm>
          <a:custGeom>
            <a:avLst/>
            <a:gdLst>
              <a:gd name="connsiteX0" fmla="*/ 3200357 w 3200357"/>
              <a:gd name="connsiteY0" fmla="*/ 0 h 3200320"/>
              <a:gd name="connsiteX1" fmla="*/ 3200357 w 3200357"/>
              <a:gd name="connsiteY1" fmla="*/ 3200320 h 3200320"/>
              <a:gd name="connsiteX2" fmla="*/ 0 w 3200357"/>
              <a:gd name="connsiteY2" fmla="*/ 3200320 h 3200320"/>
              <a:gd name="connsiteX3" fmla="*/ 159536 w 3200357"/>
              <a:gd name="connsiteY3" fmla="*/ 3196412 h 3200320"/>
              <a:gd name="connsiteX4" fmla="*/ 3196195 w 3200357"/>
              <a:gd name="connsiteY4" fmla="*/ 164613 h 3200320"/>
              <a:gd name="connsiteX5" fmla="*/ 3200357 w 3200357"/>
              <a:gd name="connsiteY5" fmla="*/ 0 h 3200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00357" h="3200320">
                <a:moveTo>
                  <a:pt x="3200357" y="0"/>
                </a:moveTo>
                <a:lnTo>
                  <a:pt x="3200357" y="3200320"/>
                </a:lnTo>
                <a:lnTo>
                  <a:pt x="0" y="3200320"/>
                </a:lnTo>
                <a:lnTo>
                  <a:pt x="159536" y="3196412"/>
                </a:lnTo>
                <a:cubicBezTo>
                  <a:pt x="1798363" y="3115939"/>
                  <a:pt x="3113157" y="1802765"/>
                  <a:pt x="3196195" y="164613"/>
                </a:cubicBezTo>
                <a:lnTo>
                  <a:pt x="3200357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 dirty="0"/>
          </a:p>
        </p:txBody>
      </p:sp>
      <p:sp>
        <p:nvSpPr>
          <p:cNvPr id="15" name="Полилиния 27">
            <a:extLst>
              <a:ext uri="{FF2B5EF4-FFF2-40B4-BE49-F238E27FC236}">
                <a16:creationId xmlns:a16="http://schemas.microsoft.com/office/drawing/2014/main" id="{DC03A063-67E0-718E-206C-6C807C2002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 flipH="1" flipV="1">
            <a:off x="0" y="-5"/>
            <a:ext cx="2286000" cy="2285973"/>
          </a:xfrm>
          <a:custGeom>
            <a:avLst/>
            <a:gdLst>
              <a:gd name="connsiteX0" fmla="*/ 3200357 w 3200357"/>
              <a:gd name="connsiteY0" fmla="*/ 0 h 3200320"/>
              <a:gd name="connsiteX1" fmla="*/ 3200357 w 3200357"/>
              <a:gd name="connsiteY1" fmla="*/ 3200320 h 3200320"/>
              <a:gd name="connsiteX2" fmla="*/ 0 w 3200357"/>
              <a:gd name="connsiteY2" fmla="*/ 3200320 h 3200320"/>
              <a:gd name="connsiteX3" fmla="*/ 159536 w 3200357"/>
              <a:gd name="connsiteY3" fmla="*/ 3196412 h 3200320"/>
              <a:gd name="connsiteX4" fmla="*/ 3196195 w 3200357"/>
              <a:gd name="connsiteY4" fmla="*/ 164613 h 3200320"/>
              <a:gd name="connsiteX5" fmla="*/ 3200357 w 3200357"/>
              <a:gd name="connsiteY5" fmla="*/ 0 h 3200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00357" h="3200320">
                <a:moveTo>
                  <a:pt x="3200357" y="0"/>
                </a:moveTo>
                <a:lnTo>
                  <a:pt x="3200357" y="3200320"/>
                </a:lnTo>
                <a:lnTo>
                  <a:pt x="0" y="3200320"/>
                </a:lnTo>
                <a:lnTo>
                  <a:pt x="159536" y="3196412"/>
                </a:lnTo>
                <a:cubicBezTo>
                  <a:pt x="1798363" y="3115939"/>
                  <a:pt x="3113157" y="1802765"/>
                  <a:pt x="3196195" y="164613"/>
                </a:cubicBezTo>
                <a:lnTo>
                  <a:pt x="3200357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 dirty="0"/>
          </a:p>
        </p:txBody>
      </p:sp>
      <p:sp>
        <p:nvSpPr>
          <p:cNvPr id="16" name="Полилиния 30">
            <a:extLst>
              <a:ext uri="{FF2B5EF4-FFF2-40B4-BE49-F238E27FC236}">
                <a16:creationId xmlns:a16="http://schemas.microsoft.com/office/drawing/2014/main" id="{6D86FEEF-2721-A616-B636-7C6F8B1B5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 rot="16200000" flipH="1" flipV="1">
            <a:off x="-433923" y="5546250"/>
            <a:ext cx="1745673" cy="877824"/>
          </a:xfrm>
          <a:custGeom>
            <a:avLst/>
            <a:gdLst>
              <a:gd name="connsiteX0" fmla="*/ 0 w 4572000"/>
              <a:gd name="connsiteY0" fmla="*/ 2285974 h 2285974"/>
              <a:gd name="connsiteX1" fmla="*/ 113956 w 4572000"/>
              <a:gd name="connsiteY1" fmla="*/ 2283183 h 2285974"/>
              <a:gd name="connsiteX2" fmla="*/ 2283027 w 4572000"/>
              <a:gd name="connsiteY2" fmla="*/ 117584 h 2285974"/>
              <a:gd name="connsiteX3" fmla="*/ 2286000 w 4572000"/>
              <a:gd name="connsiteY3" fmla="*/ 0 h 2285974"/>
              <a:gd name="connsiteX4" fmla="*/ 2288973 w 4572000"/>
              <a:gd name="connsiteY4" fmla="*/ 117584 h 2285974"/>
              <a:gd name="connsiteX5" fmla="*/ 4458044 w 4572000"/>
              <a:gd name="connsiteY5" fmla="*/ 2283183 h 2285974"/>
              <a:gd name="connsiteX6" fmla="*/ 4572000 w 4572000"/>
              <a:gd name="connsiteY6" fmla="*/ 2285974 h 2285974"/>
              <a:gd name="connsiteX7" fmla="*/ 2286000 w 4572000"/>
              <a:gd name="connsiteY7" fmla="*/ 2285974 h 2285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2000" h="2285974">
                <a:moveTo>
                  <a:pt x="0" y="2285974"/>
                </a:moveTo>
                <a:lnTo>
                  <a:pt x="113956" y="2283183"/>
                </a:lnTo>
                <a:cubicBezTo>
                  <a:pt x="1284562" y="2225701"/>
                  <a:pt x="2223714" y="1287708"/>
                  <a:pt x="2283027" y="117584"/>
                </a:cubicBezTo>
                <a:lnTo>
                  <a:pt x="2286000" y="0"/>
                </a:lnTo>
                <a:lnTo>
                  <a:pt x="2288973" y="117584"/>
                </a:lnTo>
                <a:cubicBezTo>
                  <a:pt x="2348287" y="1287708"/>
                  <a:pt x="3287438" y="2225701"/>
                  <a:pt x="4458044" y="2283183"/>
                </a:cubicBezTo>
                <a:lnTo>
                  <a:pt x="4572000" y="2285974"/>
                </a:lnTo>
                <a:lnTo>
                  <a:pt x="2286000" y="2285974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 dirty="0"/>
          </a:p>
        </p:txBody>
      </p:sp>
      <p:sp>
        <p:nvSpPr>
          <p:cNvPr id="18" name="Заголовок 17">
            <a:extLst>
              <a:ext uri="{FF2B5EF4-FFF2-40B4-BE49-F238E27FC236}">
                <a16:creationId xmlns:a16="http://schemas.microsoft.com/office/drawing/2014/main" id="{4AC20A76-77DC-62F7-C0E5-66C03853B3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1599" y="1478396"/>
            <a:ext cx="3710355" cy="3445297"/>
          </a:xfrm>
        </p:spPr>
        <p:txBody>
          <a:bodyPr rtlCol="0">
            <a:normAutofit/>
          </a:bodyPr>
          <a:lstStyle>
            <a:lvl1pPr>
              <a:defRPr sz="36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Заголовок слайда</a:t>
            </a:r>
          </a:p>
        </p:txBody>
      </p:sp>
      <p:sp>
        <p:nvSpPr>
          <p:cNvPr id="20" name="Объект 19">
            <a:extLst>
              <a:ext uri="{FF2B5EF4-FFF2-40B4-BE49-F238E27FC236}">
                <a16:creationId xmlns:a16="http://schemas.microsoft.com/office/drawing/2014/main" id="{CF99A149-DEF4-9E0F-D0DE-E859DB6CA539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60465" y="1477963"/>
            <a:ext cx="5536135" cy="3446462"/>
          </a:xfrm>
        </p:spPr>
        <p:txBody>
          <a:bodyPr rtlCol="0"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600"/>
            </a:lvl2pPr>
            <a:lvl3pPr marL="914400" indent="0">
              <a:buNone/>
              <a:defRPr sz="14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 rtl="0"/>
            <a:r>
              <a:rPr lang="ru-RU" noProof="0" dirty="0"/>
              <a:t>Щелкните, чтобы добавить содержимое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3" name="Номер слайда 5">
            <a:extLst>
              <a:ext uri="{FF2B5EF4-FFF2-40B4-BE49-F238E27FC236}">
                <a16:creationId xmlns:a16="http://schemas.microsoft.com/office/drawing/2014/main" id="{C663CA19-070F-D373-ED8C-B6F895D11B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6600" y="5983104"/>
            <a:ext cx="1295400" cy="8748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fld id="{08AB70BE-1769-45B8-85A6-0C837432C7E6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4053760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раздела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: Фигура 9">
            <a:extLst>
              <a:ext uri="{FF2B5EF4-FFF2-40B4-BE49-F238E27FC236}">
                <a16:creationId xmlns:a16="http://schemas.microsoft.com/office/drawing/2014/main" id="{A18D9F31-445F-F144-A393-66C1BDE808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4570022" y="3390898"/>
            <a:ext cx="3354778" cy="3467100"/>
          </a:xfrm>
          <a:custGeom>
            <a:avLst/>
            <a:gdLst>
              <a:gd name="connsiteX0" fmla="*/ 0 w 2353172"/>
              <a:gd name="connsiteY0" fmla="*/ 0 h 2431959"/>
              <a:gd name="connsiteX1" fmla="*/ 2353172 w 2353172"/>
              <a:gd name="connsiteY1" fmla="*/ 0 h 2431959"/>
              <a:gd name="connsiteX2" fmla="*/ 2353172 w 2353172"/>
              <a:gd name="connsiteY2" fmla="*/ 2431959 h 2431959"/>
              <a:gd name="connsiteX3" fmla="*/ 2352312 w 2353172"/>
              <a:gd name="connsiteY3" fmla="*/ 2431959 h 2431959"/>
              <a:gd name="connsiteX4" fmla="*/ 2340504 w 2353172"/>
              <a:gd name="connsiteY4" fmla="*/ 2198113 h 2431959"/>
              <a:gd name="connsiteX5" fmla="*/ 134816 w 2353172"/>
              <a:gd name="connsiteY5" fmla="*/ 6383 h 2431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53172" h="2431959">
                <a:moveTo>
                  <a:pt x="0" y="0"/>
                </a:moveTo>
                <a:lnTo>
                  <a:pt x="2353172" y="0"/>
                </a:lnTo>
                <a:lnTo>
                  <a:pt x="2353172" y="2431959"/>
                </a:lnTo>
                <a:lnTo>
                  <a:pt x="2352312" y="2431959"/>
                </a:lnTo>
                <a:lnTo>
                  <a:pt x="2340504" y="2198113"/>
                </a:lnTo>
                <a:cubicBezTo>
                  <a:pt x="2222700" y="1038123"/>
                  <a:pt x="1296917" y="116993"/>
                  <a:pt x="134816" y="6383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 dirty="0"/>
          </a:p>
        </p:txBody>
      </p:sp>
      <p:sp>
        <p:nvSpPr>
          <p:cNvPr id="5" name="Полилиния 14">
            <a:extLst>
              <a:ext uri="{FF2B5EF4-FFF2-40B4-BE49-F238E27FC236}">
                <a16:creationId xmlns:a16="http://schemas.microsoft.com/office/drawing/2014/main" id="{24F2F994-08EA-D901-82B7-02E175B2FF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 flipH="1" flipV="1">
            <a:off x="0" y="0"/>
            <a:ext cx="2286000" cy="2285973"/>
          </a:xfrm>
          <a:custGeom>
            <a:avLst/>
            <a:gdLst>
              <a:gd name="connsiteX0" fmla="*/ 3200357 w 3200357"/>
              <a:gd name="connsiteY0" fmla="*/ 0 h 3200320"/>
              <a:gd name="connsiteX1" fmla="*/ 3200357 w 3200357"/>
              <a:gd name="connsiteY1" fmla="*/ 3200320 h 3200320"/>
              <a:gd name="connsiteX2" fmla="*/ 0 w 3200357"/>
              <a:gd name="connsiteY2" fmla="*/ 3200320 h 3200320"/>
              <a:gd name="connsiteX3" fmla="*/ 159536 w 3200357"/>
              <a:gd name="connsiteY3" fmla="*/ 3196412 h 3200320"/>
              <a:gd name="connsiteX4" fmla="*/ 3196195 w 3200357"/>
              <a:gd name="connsiteY4" fmla="*/ 164613 h 3200320"/>
              <a:gd name="connsiteX5" fmla="*/ 3200357 w 3200357"/>
              <a:gd name="connsiteY5" fmla="*/ 0 h 3200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00357" h="3200320">
                <a:moveTo>
                  <a:pt x="3200357" y="0"/>
                </a:moveTo>
                <a:lnTo>
                  <a:pt x="3200357" y="3200320"/>
                </a:lnTo>
                <a:lnTo>
                  <a:pt x="0" y="3200320"/>
                </a:lnTo>
                <a:lnTo>
                  <a:pt x="159536" y="3196412"/>
                </a:lnTo>
                <a:cubicBezTo>
                  <a:pt x="1798363" y="3115939"/>
                  <a:pt x="3113157" y="1802765"/>
                  <a:pt x="3196195" y="164613"/>
                </a:cubicBezTo>
                <a:lnTo>
                  <a:pt x="3200357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 dirty="0"/>
          </a:p>
        </p:txBody>
      </p:sp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863EE949-1BE5-CFA7-69CC-5235FFE07F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1598" y="1415562"/>
            <a:ext cx="5750171" cy="4009292"/>
          </a:xfrm>
        </p:spPr>
        <p:txBody>
          <a:bodyPr rtlCol="0">
            <a:normAutofit/>
          </a:bodyPr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pPr rtl="0"/>
            <a:r>
              <a:rPr lang="ru-RU" noProof="0" dirty="0"/>
              <a:t>Заголовок слайда</a:t>
            </a:r>
          </a:p>
        </p:txBody>
      </p:sp>
      <p:sp>
        <p:nvSpPr>
          <p:cNvPr id="4" name="Рисунок 18">
            <a:extLst>
              <a:ext uri="{FF2B5EF4-FFF2-40B4-BE49-F238E27FC236}">
                <a16:creationId xmlns:a16="http://schemas.microsoft.com/office/drawing/2014/main" id="{A2B2C17F-12DD-A683-5602-F16A1C9647F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877908" y="1"/>
            <a:ext cx="4314092" cy="6858000"/>
          </a:xfrm>
          <a:custGeom>
            <a:avLst/>
            <a:gdLst>
              <a:gd name="connsiteX0" fmla="*/ 3466352 w 4267200"/>
              <a:gd name="connsiteY0" fmla="*/ 0 h 6858000"/>
              <a:gd name="connsiteX1" fmla="*/ 4267200 w 4267200"/>
              <a:gd name="connsiteY1" fmla="*/ 0 h 6858000"/>
              <a:gd name="connsiteX2" fmla="*/ 4267200 w 4267200"/>
              <a:gd name="connsiteY2" fmla="*/ 6858000 h 6858000"/>
              <a:gd name="connsiteX3" fmla="*/ 0 w 4267200"/>
              <a:gd name="connsiteY3" fmla="*/ 6858000 h 6858000"/>
              <a:gd name="connsiteX4" fmla="*/ 0 w 4267200"/>
              <a:gd name="connsiteY4" fmla="*/ 3338980 h 6858000"/>
              <a:gd name="connsiteX5" fmla="*/ 8352 w 4267200"/>
              <a:gd name="connsiteY5" fmla="*/ 3162578 h 6858000"/>
              <a:gd name="connsiteX6" fmla="*/ 3132972 w 4267200"/>
              <a:gd name="connsiteY6" fmla="*/ 18059 h 6858000"/>
              <a:gd name="connsiteX7" fmla="*/ 3466352 w 4267200"/>
              <a:gd name="connsiteY7" fmla="*/ 122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67200" h="6858000">
                <a:moveTo>
                  <a:pt x="3466352" y="0"/>
                </a:moveTo>
                <a:lnTo>
                  <a:pt x="4267200" y="0"/>
                </a:lnTo>
                <a:lnTo>
                  <a:pt x="4267200" y="6858000"/>
                </a:lnTo>
                <a:lnTo>
                  <a:pt x="0" y="6858000"/>
                </a:lnTo>
                <a:lnTo>
                  <a:pt x="0" y="3338980"/>
                </a:lnTo>
                <a:lnTo>
                  <a:pt x="8352" y="3162578"/>
                </a:lnTo>
                <a:cubicBezTo>
                  <a:pt x="166042" y="1505839"/>
                  <a:pt x="1479242" y="186005"/>
                  <a:pt x="3132972" y="18059"/>
                </a:cubicBezTo>
                <a:lnTo>
                  <a:pt x="3466352" y="1225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</p:spPr>
        <p:txBody>
          <a:bodyPr wrap="square" lIns="1463040" tIns="822960" rIns="1463040" rtlCol="0" anchor="t" anchorCtr="0">
            <a:noAutofit/>
          </a:bodyPr>
          <a:lstStyle>
            <a:lvl1pPr marL="0" indent="0" algn="ctr">
              <a:buNone/>
              <a:defRPr sz="1600">
                <a:solidFill>
                  <a:schemeClr val="bg2"/>
                </a:solidFill>
              </a:defRPr>
            </a:lvl1pPr>
          </a:lstStyle>
          <a:p>
            <a:pPr rtl="0"/>
            <a:r>
              <a:rPr lang="ru-RU" noProof="0" dirty="0"/>
              <a:t>Щелкните значок, чтобы добавить фото</a:t>
            </a:r>
          </a:p>
        </p:txBody>
      </p:sp>
      <p:sp>
        <p:nvSpPr>
          <p:cNvPr id="3" name="Номер слайда 5">
            <a:extLst>
              <a:ext uri="{FF2B5EF4-FFF2-40B4-BE49-F238E27FC236}">
                <a16:creationId xmlns:a16="http://schemas.microsoft.com/office/drawing/2014/main" id="{C663CA19-070F-D373-ED8C-B6F895D11B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6600" y="5983104"/>
            <a:ext cx="1295400" cy="8748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  <a:latin typeface="+mj-lt"/>
              </a:defRPr>
            </a:lvl1pPr>
          </a:lstStyle>
          <a:p>
            <a:pPr rtl="0"/>
            <a:fld id="{08AB70BE-1769-45B8-85A6-0C837432C7E6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700458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, содержимое и изображение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C179D789-F69C-8306-0C19-DF73E69167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76415" y="360485"/>
            <a:ext cx="5032725" cy="3284203"/>
          </a:xfrm>
        </p:spPr>
        <p:txBody>
          <a:bodyPr rtlCol="0" anchor="b">
            <a:normAutofit/>
          </a:bodyPr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pPr rtl="0"/>
            <a:r>
              <a:rPr lang="ru-RU" noProof="0" dirty="0"/>
              <a:t>Заголовок слайда</a:t>
            </a:r>
          </a:p>
        </p:txBody>
      </p:sp>
      <p:sp>
        <p:nvSpPr>
          <p:cNvPr id="2" name="Рисунок 1">
            <a:extLst>
              <a:ext uri="{FF2B5EF4-FFF2-40B4-BE49-F238E27FC236}">
                <a16:creationId xmlns:a16="http://schemas.microsoft.com/office/drawing/2014/main" id="{A2003524-9DE3-1117-2E91-80A1CB96DE3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4308475" cy="6858000"/>
          </a:xfrm>
          <a:custGeom>
            <a:avLst/>
            <a:gdLst>
              <a:gd name="connsiteX0" fmla="*/ 0 w 4308475"/>
              <a:gd name="connsiteY0" fmla="*/ 0 h 6858000"/>
              <a:gd name="connsiteX1" fmla="*/ 4308475 w 4308475"/>
              <a:gd name="connsiteY1" fmla="*/ 0 h 6858000"/>
              <a:gd name="connsiteX2" fmla="*/ 4308475 w 4308475"/>
              <a:gd name="connsiteY2" fmla="*/ 3390898 h 6858000"/>
              <a:gd name="connsiteX3" fmla="*/ 4307536 w 4308475"/>
              <a:gd name="connsiteY3" fmla="*/ 3390898 h 6858000"/>
              <a:gd name="connsiteX4" fmla="*/ 4290702 w 4308475"/>
              <a:gd name="connsiteY4" fmla="*/ 3724279 h 6858000"/>
              <a:gd name="connsiteX5" fmla="*/ 1146183 w 4308475"/>
              <a:gd name="connsiteY5" fmla="*/ 6848898 h 6858000"/>
              <a:gd name="connsiteX6" fmla="*/ 953984 w 4308475"/>
              <a:gd name="connsiteY6" fmla="*/ 6857998 h 6858000"/>
              <a:gd name="connsiteX7" fmla="*/ 4308475 w 4308475"/>
              <a:gd name="connsiteY7" fmla="*/ 6857998 h 6858000"/>
              <a:gd name="connsiteX8" fmla="*/ 4308475 w 4308475"/>
              <a:gd name="connsiteY8" fmla="*/ 6858000 h 6858000"/>
              <a:gd name="connsiteX9" fmla="*/ 0 w 4308475"/>
              <a:gd name="connsiteY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308475" h="6858000">
                <a:moveTo>
                  <a:pt x="0" y="0"/>
                </a:moveTo>
                <a:lnTo>
                  <a:pt x="4308475" y="0"/>
                </a:lnTo>
                <a:lnTo>
                  <a:pt x="4308475" y="3390898"/>
                </a:lnTo>
                <a:lnTo>
                  <a:pt x="4307536" y="3390898"/>
                </a:lnTo>
                <a:lnTo>
                  <a:pt x="4290702" y="3724279"/>
                </a:lnTo>
                <a:cubicBezTo>
                  <a:pt x="4122756" y="5378008"/>
                  <a:pt x="2802922" y="6691208"/>
                  <a:pt x="1146183" y="6848898"/>
                </a:cubicBezTo>
                <a:lnTo>
                  <a:pt x="953984" y="6857998"/>
                </a:lnTo>
                <a:lnTo>
                  <a:pt x="4308475" y="6857998"/>
                </a:lnTo>
                <a:lnTo>
                  <a:pt x="4308475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pPr rtl="0"/>
            <a:r>
              <a:rPr lang="ru-RU" noProof="0" dirty="0"/>
              <a:t>Щелкните значок, чтобы добавить фото</a:t>
            </a:r>
          </a:p>
        </p:txBody>
      </p:sp>
      <p:sp>
        <p:nvSpPr>
          <p:cNvPr id="10" name="Объект 9">
            <a:extLst>
              <a:ext uri="{FF2B5EF4-FFF2-40B4-BE49-F238E27FC236}">
                <a16:creationId xmlns:a16="http://schemas.microsoft.com/office/drawing/2014/main" id="{FE5C55B8-DD4C-A859-38F5-CC8FE0920B85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676306" y="3846391"/>
            <a:ext cx="5032725" cy="2136710"/>
          </a:xfrm>
        </p:spPr>
        <p:txBody>
          <a:bodyPr rtlCol="0">
            <a:normAutofit/>
          </a:bodyPr>
          <a:lstStyle>
            <a:lvl1pPr marL="0" indent="0">
              <a:buNone/>
              <a:defRPr sz="1800">
                <a:solidFill>
                  <a:schemeClr val="bg2"/>
                </a:solidFill>
              </a:defRPr>
            </a:lvl1pPr>
            <a:lvl2pPr marL="457200" indent="0">
              <a:buNone/>
              <a:defRPr sz="1600">
                <a:solidFill>
                  <a:schemeClr val="bg2"/>
                </a:solidFill>
              </a:defRPr>
            </a:lvl2pPr>
            <a:lvl3pPr marL="914400" indent="0">
              <a:buNone/>
              <a:defRPr sz="1400">
                <a:solidFill>
                  <a:schemeClr val="bg2"/>
                </a:solidFill>
              </a:defRPr>
            </a:lvl3pPr>
            <a:lvl4pPr marL="1371600" indent="0">
              <a:buNone/>
              <a:defRPr sz="1200">
                <a:solidFill>
                  <a:schemeClr val="bg2"/>
                </a:solidFill>
              </a:defRPr>
            </a:lvl4pPr>
            <a:lvl5pPr marL="1828800" indent="0">
              <a:buNone/>
              <a:defRPr sz="1200">
                <a:solidFill>
                  <a:schemeClr val="bg2"/>
                </a:solidFill>
              </a:defRPr>
            </a:lvl5pPr>
          </a:lstStyle>
          <a:p>
            <a:pPr lvl="0" rtl="0"/>
            <a:r>
              <a:rPr lang="ru-RU" noProof="0" dirty="0"/>
              <a:t>Щелкните, чтобы добавить содержимое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3" name="Номер слайда 5">
            <a:extLst>
              <a:ext uri="{FF2B5EF4-FFF2-40B4-BE49-F238E27FC236}">
                <a16:creationId xmlns:a16="http://schemas.microsoft.com/office/drawing/2014/main" id="{C663CA19-070F-D373-ED8C-B6F895D11B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6600" y="5983104"/>
            <a:ext cx="1295400" cy="8748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  <a:latin typeface="+mj-lt"/>
              </a:defRPr>
            </a:lvl1pPr>
          </a:lstStyle>
          <a:p>
            <a:pPr rtl="0"/>
            <a:fld id="{08AB70BE-1769-45B8-85A6-0C837432C7E6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  <p:sp>
        <p:nvSpPr>
          <p:cNvPr id="7" name="Полилиния: Фигура 9">
            <a:extLst>
              <a:ext uri="{FF2B5EF4-FFF2-40B4-BE49-F238E27FC236}">
                <a16:creationId xmlns:a16="http://schemas.microsoft.com/office/drawing/2014/main" id="{6DC123BA-30A1-50DE-FC24-33C67A8FA7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4308762" y="3390898"/>
            <a:ext cx="3354778" cy="3467100"/>
          </a:xfrm>
          <a:custGeom>
            <a:avLst/>
            <a:gdLst>
              <a:gd name="connsiteX0" fmla="*/ 0 w 2353172"/>
              <a:gd name="connsiteY0" fmla="*/ 0 h 2431959"/>
              <a:gd name="connsiteX1" fmla="*/ 2353172 w 2353172"/>
              <a:gd name="connsiteY1" fmla="*/ 0 h 2431959"/>
              <a:gd name="connsiteX2" fmla="*/ 2353172 w 2353172"/>
              <a:gd name="connsiteY2" fmla="*/ 2431959 h 2431959"/>
              <a:gd name="connsiteX3" fmla="*/ 2352312 w 2353172"/>
              <a:gd name="connsiteY3" fmla="*/ 2431959 h 2431959"/>
              <a:gd name="connsiteX4" fmla="*/ 2340504 w 2353172"/>
              <a:gd name="connsiteY4" fmla="*/ 2198113 h 2431959"/>
              <a:gd name="connsiteX5" fmla="*/ 134816 w 2353172"/>
              <a:gd name="connsiteY5" fmla="*/ 6383 h 2431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53172" h="2431959">
                <a:moveTo>
                  <a:pt x="0" y="0"/>
                </a:moveTo>
                <a:lnTo>
                  <a:pt x="2353172" y="0"/>
                </a:lnTo>
                <a:lnTo>
                  <a:pt x="2353172" y="2431959"/>
                </a:lnTo>
                <a:lnTo>
                  <a:pt x="2352312" y="2431959"/>
                </a:lnTo>
                <a:lnTo>
                  <a:pt x="2340504" y="2198113"/>
                </a:lnTo>
                <a:cubicBezTo>
                  <a:pt x="2222700" y="1038123"/>
                  <a:pt x="1296917" y="116993"/>
                  <a:pt x="134816" y="6383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9223014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610C35C-5361-BD30-EB79-01BD72158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-2992038" y="2992045"/>
            <a:ext cx="6858000" cy="873925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7" name="Полилиния 26">
            <a:extLst>
              <a:ext uri="{FF2B5EF4-FFF2-40B4-BE49-F238E27FC236}">
                <a16:creationId xmlns:a16="http://schemas.microsoft.com/office/drawing/2014/main" id="{948A7171-32A3-1CAC-DDFD-7C44DDAF06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 flipH="1" flipV="1">
            <a:off x="1" y="0"/>
            <a:ext cx="1745673" cy="877824"/>
          </a:xfrm>
          <a:custGeom>
            <a:avLst/>
            <a:gdLst>
              <a:gd name="connsiteX0" fmla="*/ 0 w 4572000"/>
              <a:gd name="connsiteY0" fmla="*/ 2285974 h 2285974"/>
              <a:gd name="connsiteX1" fmla="*/ 113956 w 4572000"/>
              <a:gd name="connsiteY1" fmla="*/ 2283183 h 2285974"/>
              <a:gd name="connsiteX2" fmla="*/ 2283027 w 4572000"/>
              <a:gd name="connsiteY2" fmla="*/ 117584 h 2285974"/>
              <a:gd name="connsiteX3" fmla="*/ 2286000 w 4572000"/>
              <a:gd name="connsiteY3" fmla="*/ 0 h 2285974"/>
              <a:gd name="connsiteX4" fmla="*/ 2288973 w 4572000"/>
              <a:gd name="connsiteY4" fmla="*/ 117584 h 2285974"/>
              <a:gd name="connsiteX5" fmla="*/ 4458044 w 4572000"/>
              <a:gd name="connsiteY5" fmla="*/ 2283183 h 2285974"/>
              <a:gd name="connsiteX6" fmla="*/ 4572000 w 4572000"/>
              <a:gd name="connsiteY6" fmla="*/ 2285974 h 2285974"/>
              <a:gd name="connsiteX7" fmla="*/ 2286000 w 4572000"/>
              <a:gd name="connsiteY7" fmla="*/ 2285974 h 2285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2000" h="2285974">
                <a:moveTo>
                  <a:pt x="0" y="2285974"/>
                </a:moveTo>
                <a:lnTo>
                  <a:pt x="113956" y="2283183"/>
                </a:lnTo>
                <a:cubicBezTo>
                  <a:pt x="1284562" y="2225701"/>
                  <a:pt x="2223714" y="1287708"/>
                  <a:pt x="2283027" y="117584"/>
                </a:cubicBezTo>
                <a:lnTo>
                  <a:pt x="2286000" y="0"/>
                </a:lnTo>
                <a:lnTo>
                  <a:pt x="2288973" y="117584"/>
                </a:lnTo>
                <a:cubicBezTo>
                  <a:pt x="2348287" y="1287708"/>
                  <a:pt x="3287438" y="2225701"/>
                  <a:pt x="4458044" y="2283183"/>
                </a:cubicBezTo>
                <a:lnTo>
                  <a:pt x="4572000" y="2285974"/>
                </a:lnTo>
                <a:lnTo>
                  <a:pt x="2286000" y="2285974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 dirty="0"/>
          </a:p>
        </p:txBody>
      </p:sp>
      <p:sp>
        <p:nvSpPr>
          <p:cNvPr id="8" name="Полилиния 47">
            <a:extLst>
              <a:ext uri="{FF2B5EF4-FFF2-40B4-BE49-F238E27FC236}">
                <a16:creationId xmlns:a16="http://schemas.microsoft.com/office/drawing/2014/main" id="{06FD5EAC-FAC4-CDB4-6AB8-809E940F07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91644" y="3657688"/>
            <a:ext cx="3200357" cy="3200320"/>
          </a:xfrm>
          <a:custGeom>
            <a:avLst/>
            <a:gdLst>
              <a:gd name="connsiteX0" fmla="*/ 3200357 w 3200357"/>
              <a:gd name="connsiteY0" fmla="*/ 0 h 3200320"/>
              <a:gd name="connsiteX1" fmla="*/ 3200357 w 3200357"/>
              <a:gd name="connsiteY1" fmla="*/ 3200320 h 3200320"/>
              <a:gd name="connsiteX2" fmla="*/ 0 w 3200357"/>
              <a:gd name="connsiteY2" fmla="*/ 3200320 h 3200320"/>
              <a:gd name="connsiteX3" fmla="*/ 159536 w 3200357"/>
              <a:gd name="connsiteY3" fmla="*/ 3196412 h 3200320"/>
              <a:gd name="connsiteX4" fmla="*/ 3196195 w 3200357"/>
              <a:gd name="connsiteY4" fmla="*/ 164613 h 3200320"/>
              <a:gd name="connsiteX5" fmla="*/ 3200357 w 3200357"/>
              <a:gd name="connsiteY5" fmla="*/ 0 h 3200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00357" h="3200320">
                <a:moveTo>
                  <a:pt x="3200357" y="0"/>
                </a:moveTo>
                <a:lnTo>
                  <a:pt x="3200357" y="3200320"/>
                </a:lnTo>
                <a:lnTo>
                  <a:pt x="0" y="3200320"/>
                </a:lnTo>
                <a:lnTo>
                  <a:pt x="159536" y="3196412"/>
                </a:lnTo>
                <a:cubicBezTo>
                  <a:pt x="1798363" y="3115939"/>
                  <a:pt x="3113157" y="1802765"/>
                  <a:pt x="3196195" y="164613"/>
                </a:cubicBezTo>
                <a:lnTo>
                  <a:pt x="3200357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6DA13352-25BC-FD28-A34C-DD204D5BF1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81748" y="246183"/>
            <a:ext cx="9525000" cy="1919521"/>
          </a:xfrm>
        </p:spPr>
        <p:txBody>
          <a:bodyPr rtlCol="0">
            <a:normAutofit/>
          </a:bodyPr>
          <a:lstStyle>
            <a:lvl1pPr>
              <a:defRPr sz="36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Заголовок слайда</a:t>
            </a:r>
          </a:p>
        </p:txBody>
      </p:sp>
      <p:sp>
        <p:nvSpPr>
          <p:cNvPr id="12" name="Объект 11">
            <a:extLst>
              <a:ext uri="{FF2B5EF4-FFF2-40B4-BE49-F238E27FC236}">
                <a16:creationId xmlns:a16="http://schemas.microsoft.com/office/drawing/2014/main" id="{034108AC-4ED2-99E6-0212-0AC0802C553A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371600" y="2274033"/>
            <a:ext cx="9525000" cy="3317875"/>
          </a:xfrm>
        </p:spPr>
        <p:txBody>
          <a:bodyPr rtlCol="0">
            <a:normAutofit/>
          </a:bodyPr>
          <a:lstStyle>
            <a:lvl1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800"/>
            </a:lvl1pPr>
            <a:lvl2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600"/>
            </a:lvl2pPr>
            <a:lvl3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400"/>
            </a:lvl3pPr>
            <a:lvl4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200"/>
            </a:lvl4pPr>
            <a:lvl5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200"/>
            </a:lvl5pPr>
          </a:lstStyle>
          <a:p>
            <a:pPr lvl="0" rtl="0"/>
            <a:r>
              <a:rPr lang="ru-RU" noProof="0" dirty="0"/>
              <a:t>Щелкните, чтобы добавить содержимое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3" name="Номер слайда 5">
            <a:extLst>
              <a:ext uri="{FF2B5EF4-FFF2-40B4-BE49-F238E27FC236}">
                <a16:creationId xmlns:a16="http://schemas.microsoft.com/office/drawing/2014/main" id="{C663CA19-070F-D373-ED8C-B6F895D11B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6600" y="5983104"/>
            <a:ext cx="1295400" cy="8748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  <a:latin typeface="+mj-lt"/>
              </a:defRPr>
            </a:lvl1pPr>
          </a:lstStyle>
          <a:p>
            <a:pPr rtl="0"/>
            <a:fld id="{08AB70BE-1769-45B8-85A6-0C837432C7E6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265884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16B6590-E6B3-B91C-752E-88256804F1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5983104"/>
            <a:ext cx="12192000" cy="873925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6" name="Полилиния 26">
            <a:extLst>
              <a:ext uri="{FF2B5EF4-FFF2-40B4-BE49-F238E27FC236}">
                <a16:creationId xmlns:a16="http://schemas.microsoft.com/office/drawing/2014/main" id="{3A11B3D3-2DE9-50B1-D34F-653D46693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1493" y="3657680"/>
            <a:ext cx="3200357" cy="3200320"/>
          </a:xfrm>
          <a:custGeom>
            <a:avLst/>
            <a:gdLst>
              <a:gd name="connsiteX0" fmla="*/ 3200357 w 3200357"/>
              <a:gd name="connsiteY0" fmla="*/ 0 h 3200320"/>
              <a:gd name="connsiteX1" fmla="*/ 3200357 w 3200357"/>
              <a:gd name="connsiteY1" fmla="*/ 3200320 h 3200320"/>
              <a:gd name="connsiteX2" fmla="*/ 0 w 3200357"/>
              <a:gd name="connsiteY2" fmla="*/ 3200320 h 3200320"/>
              <a:gd name="connsiteX3" fmla="*/ 159536 w 3200357"/>
              <a:gd name="connsiteY3" fmla="*/ 3196412 h 3200320"/>
              <a:gd name="connsiteX4" fmla="*/ 3196195 w 3200357"/>
              <a:gd name="connsiteY4" fmla="*/ 164613 h 3200320"/>
              <a:gd name="connsiteX5" fmla="*/ 3200357 w 3200357"/>
              <a:gd name="connsiteY5" fmla="*/ 0 h 3200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00357" h="3200320">
                <a:moveTo>
                  <a:pt x="3200357" y="0"/>
                </a:moveTo>
                <a:lnTo>
                  <a:pt x="3200357" y="3200320"/>
                </a:lnTo>
                <a:lnTo>
                  <a:pt x="0" y="3200320"/>
                </a:lnTo>
                <a:lnTo>
                  <a:pt x="159536" y="3196412"/>
                </a:lnTo>
                <a:cubicBezTo>
                  <a:pt x="1798363" y="3115939"/>
                  <a:pt x="3113157" y="1802765"/>
                  <a:pt x="3196195" y="164613"/>
                </a:cubicBezTo>
                <a:lnTo>
                  <a:pt x="3200357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 dirty="0"/>
          </a:p>
        </p:txBody>
      </p:sp>
      <p:sp>
        <p:nvSpPr>
          <p:cNvPr id="7" name="Полилиния 27">
            <a:extLst>
              <a:ext uri="{FF2B5EF4-FFF2-40B4-BE49-F238E27FC236}">
                <a16:creationId xmlns:a16="http://schemas.microsoft.com/office/drawing/2014/main" id="{5EEBEB28-1DE8-01FC-1208-CE71F445D8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 flipH="1" flipV="1">
            <a:off x="0" y="0"/>
            <a:ext cx="2286000" cy="2285973"/>
          </a:xfrm>
          <a:custGeom>
            <a:avLst/>
            <a:gdLst>
              <a:gd name="connsiteX0" fmla="*/ 3200357 w 3200357"/>
              <a:gd name="connsiteY0" fmla="*/ 0 h 3200320"/>
              <a:gd name="connsiteX1" fmla="*/ 3200357 w 3200357"/>
              <a:gd name="connsiteY1" fmla="*/ 3200320 h 3200320"/>
              <a:gd name="connsiteX2" fmla="*/ 0 w 3200357"/>
              <a:gd name="connsiteY2" fmla="*/ 3200320 h 3200320"/>
              <a:gd name="connsiteX3" fmla="*/ 159536 w 3200357"/>
              <a:gd name="connsiteY3" fmla="*/ 3196412 h 3200320"/>
              <a:gd name="connsiteX4" fmla="*/ 3196195 w 3200357"/>
              <a:gd name="connsiteY4" fmla="*/ 164613 h 3200320"/>
              <a:gd name="connsiteX5" fmla="*/ 3200357 w 3200357"/>
              <a:gd name="connsiteY5" fmla="*/ 0 h 3200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00357" h="3200320">
                <a:moveTo>
                  <a:pt x="3200357" y="0"/>
                </a:moveTo>
                <a:lnTo>
                  <a:pt x="3200357" y="3200320"/>
                </a:lnTo>
                <a:lnTo>
                  <a:pt x="0" y="3200320"/>
                </a:lnTo>
                <a:lnTo>
                  <a:pt x="159536" y="3196412"/>
                </a:lnTo>
                <a:cubicBezTo>
                  <a:pt x="1798363" y="3115939"/>
                  <a:pt x="3113157" y="1802765"/>
                  <a:pt x="3196195" y="164613"/>
                </a:cubicBezTo>
                <a:lnTo>
                  <a:pt x="3200357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 dirty="0"/>
          </a:p>
        </p:txBody>
      </p:sp>
      <p:sp>
        <p:nvSpPr>
          <p:cNvPr id="8" name="Полилиния 31">
            <a:extLst>
              <a:ext uri="{FF2B5EF4-FFF2-40B4-BE49-F238E27FC236}">
                <a16:creationId xmlns:a16="http://schemas.microsoft.com/office/drawing/2014/main" id="{836BB78A-11DB-CCF3-7F2E-C0243B4095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 rot="16200000" flipH="1" flipV="1">
            <a:off x="-433923" y="5546255"/>
            <a:ext cx="1745673" cy="877824"/>
          </a:xfrm>
          <a:custGeom>
            <a:avLst/>
            <a:gdLst>
              <a:gd name="connsiteX0" fmla="*/ 0 w 4572000"/>
              <a:gd name="connsiteY0" fmla="*/ 2285974 h 2285974"/>
              <a:gd name="connsiteX1" fmla="*/ 113956 w 4572000"/>
              <a:gd name="connsiteY1" fmla="*/ 2283183 h 2285974"/>
              <a:gd name="connsiteX2" fmla="*/ 2283027 w 4572000"/>
              <a:gd name="connsiteY2" fmla="*/ 117584 h 2285974"/>
              <a:gd name="connsiteX3" fmla="*/ 2286000 w 4572000"/>
              <a:gd name="connsiteY3" fmla="*/ 0 h 2285974"/>
              <a:gd name="connsiteX4" fmla="*/ 2288973 w 4572000"/>
              <a:gd name="connsiteY4" fmla="*/ 117584 h 2285974"/>
              <a:gd name="connsiteX5" fmla="*/ 4458044 w 4572000"/>
              <a:gd name="connsiteY5" fmla="*/ 2283183 h 2285974"/>
              <a:gd name="connsiteX6" fmla="*/ 4572000 w 4572000"/>
              <a:gd name="connsiteY6" fmla="*/ 2285974 h 2285974"/>
              <a:gd name="connsiteX7" fmla="*/ 2286000 w 4572000"/>
              <a:gd name="connsiteY7" fmla="*/ 2285974 h 2285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2000" h="2285974">
                <a:moveTo>
                  <a:pt x="0" y="2285974"/>
                </a:moveTo>
                <a:lnTo>
                  <a:pt x="113956" y="2283183"/>
                </a:lnTo>
                <a:cubicBezTo>
                  <a:pt x="1284562" y="2225701"/>
                  <a:pt x="2223714" y="1287708"/>
                  <a:pt x="2283027" y="117584"/>
                </a:cubicBezTo>
                <a:lnTo>
                  <a:pt x="2286000" y="0"/>
                </a:lnTo>
                <a:lnTo>
                  <a:pt x="2288973" y="117584"/>
                </a:lnTo>
                <a:cubicBezTo>
                  <a:pt x="2348287" y="1287708"/>
                  <a:pt x="3287438" y="2225701"/>
                  <a:pt x="4458044" y="2283183"/>
                </a:cubicBezTo>
                <a:lnTo>
                  <a:pt x="4572000" y="2285974"/>
                </a:lnTo>
                <a:lnTo>
                  <a:pt x="2286000" y="2285974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 dirty="0"/>
          </a:p>
        </p:txBody>
      </p:sp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00220F55-A7D0-A330-0E21-94E0D5ECA8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50734" y="835269"/>
            <a:ext cx="8690533" cy="2821183"/>
          </a:xfrm>
        </p:spPr>
        <p:txBody>
          <a:bodyPr rtlCol="0" anchor="b">
            <a:normAutofit/>
          </a:bodyPr>
          <a:lstStyle>
            <a:lvl1pPr algn="ctr">
              <a:defRPr sz="3600">
                <a:solidFill>
                  <a:schemeClr val="bg2"/>
                </a:solidFill>
              </a:defRPr>
            </a:lvl1pPr>
          </a:lstStyle>
          <a:p>
            <a:pPr rtl="0"/>
            <a:r>
              <a:rPr lang="ru-RU" noProof="0" dirty="0"/>
              <a:t>Заголовок слайда</a:t>
            </a:r>
          </a:p>
        </p:txBody>
      </p:sp>
      <p:sp>
        <p:nvSpPr>
          <p:cNvPr id="11" name="Объект 10">
            <a:extLst>
              <a:ext uri="{FF2B5EF4-FFF2-40B4-BE49-F238E27FC236}">
                <a16:creationId xmlns:a16="http://schemas.microsoft.com/office/drawing/2014/main" id="{560B5AC1-38AD-9D8D-25F1-F8E10DE48AD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45739" y="3858233"/>
            <a:ext cx="8700522" cy="1953481"/>
          </a:xfrm>
        </p:spPr>
        <p:txBody>
          <a:bodyPr rtlCol="0">
            <a:normAutofit/>
          </a:bodyPr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  <a:lvl2pPr marL="457200" indent="0" algn="ctr">
              <a:buNone/>
              <a:defRPr sz="1600">
                <a:solidFill>
                  <a:schemeClr val="bg2"/>
                </a:solidFill>
              </a:defRPr>
            </a:lvl2pPr>
            <a:lvl3pPr marL="914400" indent="0" algn="ctr">
              <a:buNone/>
              <a:defRPr sz="1400">
                <a:solidFill>
                  <a:schemeClr val="bg2"/>
                </a:solidFill>
              </a:defRPr>
            </a:lvl3pPr>
            <a:lvl4pPr marL="1371600" indent="0" algn="ctr">
              <a:buNone/>
              <a:defRPr sz="1200">
                <a:solidFill>
                  <a:schemeClr val="bg2"/>
                </a:solidFill>
              </a:defRPr>
            </a:lvl4pPr>
            <a:lvl5pPr marL="1828800" indent="0" algn="ctr">
              <a:buNone/>
              <a:defRPr sz="1200">
                <a:solidFill>
                  <a:schemeClr val="bg2"/>
                </a:solidFill>
              </a:defRPr>
            </a:lvl5pPr>
          </a:lstStyle>
          <a:p>
            <a:pPr lvl="0" rtl="0"/>
            <a:r>
              <a:rPr lang="ru-RU" noProof="0" dirty="0"/>
              <a:t>Щелкните, чтобы добавить содержимое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3" name="Номер слайда 5">
            <a:extLst>
              <a:ext uri="{FF2B5EF4-FFF2-40B4-BE49-F238E27FC236}">
                <a16:creationId xmlns:a16="http://schemas.microsoft.com/office/drawing/2014/main" id="{C663CA19-070F-D373-ED8C-B6F895D11B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6600" y="5983104"/>
            <a:ext cx="1295400" cy="8748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  <a:latin typeface="+mj-lt"/>
              </a:defRPr>
            </a:lvl1pPr>
          </a:lstStyle>
          <a:p>
            <a:pPr rtl="0"/>
            <a:fld id="{08AB70BE-1769-45B8-85A6-0C837432C7E6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862463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и 2 столб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A3FFEEC7-A0A7-27CB-3F2D-796281DCDC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5983104"/>
            <a:ext cx="12192000" cy="873925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6" name="Полилиния 20">
            <a:extLst>
              <a:ext uri="{FF2B5EF4-FFF2-40B4-BE49-F238E27FC236}">
                <a16:creationId xmlns:a16="http://schemas.microsoft.com/office/drawing/2014/main" id="{2DCCFF86-2471-421E-E5FF-E38943252F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 flipH="1" flipV="1">
            <a:off x="0" y="0"/>
            <a:ext cx="2286000" cy="2285973"/>
          </a:xfrm>
          <a:custGeom>
            <a:avLst/>
            <a:gdLst>
              <a:gd name="connsiteX0" fmla="*/ 3200357 w 3200357"/>
              <a:gd name="connsiteY0" fmla="*/ 0 h 3200320"/>
              <a:gd name="connsiteX1" fmla="*/ 3200357 w 3200357"/>
              <a:gd name="connsiteY1" fmla="*/ 3200320 h 3200320"/>
              <a:gd name="connsiteX2" fmla="*/ 0 w 3200357"/>
              <a:gd name="connsiteY2" fmla="*/ 3200320 h 3200320"/>
              <a:gd name="connsiteX3" fmla="*/ 159536 w 3200357"/>
              <a:gd name="connsiteY3" fmla="*/ 3196412 h 3200320"/>
              <a:gd name="connsiteX4" fmla="*/ 3196195 w 3200357"/>
              <a:gd name="connsiteY4" fmla="*/ 164613 h 3200320"/>
              <a:gd name="connsiteX5" fmla="*/ 3200357 w 3200357"/>
              <a:gd name="connsiteY5" fmla="*/ 0 h 3200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00357" h="3200320">
                <a:moveTo>
                  <a:pt x="3200357" y="0"/>
                </a:moveTo>
                <a:lnTo>
                  <a:pt x="3200357" y="3200320"/>
                </a:lnTo>
                <a:lnTo>
                  <a:pt x="0" y="3200320"/>
                </a:lnTo>
                <a:lnTo>
                  <a:pt x="159536" y="3196412"/>
                </a:lnTo>
                <a:cubicBezTo>
                  <a:pt x="1798363" y="3115939"/>
                  <a:pt x="3113157" y="1802765"/>
                  <a:pt x="3196195" y="164613"/>
                </a:cubicBezTo>
                <a:lnTo>
                  <a:pt x="3200357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 dirty="0"/>
          </a:p>
        </p:txBody>
      </p:sp>
      <p:sp>
        <p:nvSpPr>
          <p:cNvPr id="17" name="Полилиния 21">
            <a:extLst>
              <a:ext uri="{FF2B5EF4-FFF2-40B4-BE49-F238E27FC236}">
                <a16:creationId xmlns:a16="http://schemas.microsoft.com/office/drawing/2014/main" id="{8300B484-623C-071D-E849-138F761417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 rot="16200000" flipH="1" flipV="1">
            <a:off x="-433923" y="5546255"/>
            <a:ext cx="1745673" cy="877824"/>
          </a:xfrm>
          <a:custGeom>
            <a:avLst/>
            <a:gdLst>
              <a:gd name="connsiteX0" fmla="*/ 0 w 4572000"/>
              <a:gd name="connsiteY0" fmla="*/ 2285974 h 2285974"/>
              <a:gd name="connsiteX1" fmla="*/ 113956 w 4572000"/>
              <a:gd name="connsiteY1" fmla="*/ 2283183 h 2285974"/>
              <a:gd name="connsiteX2" fmla="*/ 2283027 w 4572000"/>
              <a:gd name="connsiteY2" fmla="*/ 117584 h 2285974"/>
              <a:gd name="connsiteX3" fmla="*/ 2286000 w 4572000"/>
              <a:gd name="connsiteY3" fmla="*/ 0 h 2285974"/>
              <a:gd name="connsiteX4" fmla="*/ 2288973 w 4572000"/>
              <a:gd name="connsiteY4" fmla="*/ 117584 h 2285974"/>
              <a:gd name="connsiteX5" fmla="*/ 4458044 w 4572000"/>
              <a:gd name="connsiteY5" fmla="*/ 2283183 h 2285974"/>
              <a:gd name="connsiteX6" fmla="*/ 4572000 w 4572000"/>
              <a:gd name="connsiteY6" fmla="*/ 2285974 h 2285974"/>
              <a:gd name="connsiteX7" fmla="*/ 2286000 w 4572000"/>
              <a:gd name="connsiteY7" fmla="*/ 2285974 h 2285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2000" h="2285974">
                <a:moveTo>
                  <a:pt x="0" y="2285974"/>
                </a:moveTo>
                <a:lnTo>
                  <a:pt x="113956" y="2283183"/>
                </a:lnTo>
                <a:cubicBezTo>
                  <a:pt x="1284562" y="2225701"/>
                  <a:pt x="2223714" y="1287708"/>
                  <a:pt x="2283027" y="117584"/>
                </a:cubicBezTo>
                <a:lnTo>
                  <a:pt x="2286000" y="0"/>
                </a:lnTo>
                <a:lnTo>
                  <a:pt x="2288973" y="117584"/>
                </a:lnTo>
                <a:cubicBezTo>
                  <a:pt x="2348287" y="1287708"/>
                  <a:pt x="3287438" y="2225701"/>
                  <a:pt x="4458044" y="2283183"/>
                </a:cubicBezTo>
                <a:lnTo>
                  <a:pt x="4572000" y="2285974"/>
                </a:lnTo>
                <a:lnTo>
                  <a:pt x="2286000" y="2285974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 dirty="0"/>
          </a:p>
        </p:txBody>
      </p:sp>
      <p:sp>
        <p:nvSpPr>
          <p:cNvPr id="19" name="Заголовок 18">
            <a:extLst>
              <a:ext uri="{FF2B5EF4-FFF2-40B4-BE49-F238E27FC236}">
                <a16:creationId xmlns:a16="http://schemas.microsoft.com/office/drawing/2014/main" id="{99A6249F-0E28-0ABF-FE63-7ECC0E1062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62805" y="344399"/>
            <a:ext cx="9599008" cy="1729547"/>
          </a:xfrm>
        </p:spPr>
        <p:txBody>
          <a:bodyPr rtlCol="0">
            <a:normAutofit/>
          </a:bodyPr>
          <a:lstStyle>
            <a:lvl1pPr>
              <a:defRPr sz="36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Заголовок слайда</a:t>
            </a:r>
          </a:p>
        </p:txBody>
      </p:sp>
      <p:sp>
        <p:nvSpPr>
          <p:cNvPr id="21" name="Объект 20">
            <a:extLst>
              <a:ext uri="{FF2B5EF4-FFF2-40B4-BE49-F238E27FC236}">
                <a16:creationId xmlns:a16="http://schemas.microsoft.com/office/drawing/2014/main" id="{CCC29225-33B5-6D19-F0BA-DE3F864F640A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370867" y="2274034"/>
            <a:ext cx="4643438" cy="3298630"/>
          </a:xfrm>
        </p:spPr>
        <p:txBody>
          <a:bodyPr rtlCol="0">
            <a:normAutofit/>
          </a:bodyPr>
          <a:lstStyle>
            <a:lvl1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800"/>
            </a:lvl1pPr>
            <a:lvl2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600"/>
            </a:lvl2pPr>
            <a:lvl3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400"/>
            </a:lvl3pPr>
            <a:lvl4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200"/>
            </a:lvl4pPr>
            <a:lvl5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200"/>
            </a:lvl5pPr>
          </a:lstStyle>
          <a:p>
            <a:pPr lvl="0" rtl="0"/>
            <a:r>
              <a:rPr lang="ru-RU" noProof="0" dirty="0"/>
              <a:t>Щелкните, чтобы добавить содержимое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22" name="Объект 20">
            <a:extLst>
              <a:ext uri="{FF2B5EF4-FFF2-40B4-BE49-F238E27FC236}">
                <a16:creationId xmlns:a16="http://schemas.microsoft.com/office/drawing/2014/main" id="{FB67020D-DF60-17C1-8DEC-EDECF653540F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318375" y="2274034"/>
            <a:ext cx="4643438" cy="3298630"/>
          </a:xfrm>
        </p:spPr>
        <p:txBody>
          <a:bodyPr rtlCol="0">
            <a:normAutofit/>
          </a:bodyPr>
          <a:lstStyle>
            <a:lvl1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800"/>
            </a:lvl1pPr>
            <a:lvl2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600"/>
            </a:lvl2pPr>
            <a:lvl3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400"/>
            </a:lvl3pPr>
            <a:lvl4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200"/>
            </a:lvl4pPr>
            <a:lvl5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200"/>
            </a:lvl5pPr>
          </a:lstStyle>
          <a:p>
            <a:pPr lvl="0" rtl="0"/>
            <a:r>
              <a:rPr lang="ru-RU" noProof="0" dirty="0"/>
              <a:t>Щелкните, чтобы добавить содержимое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2" name="Номер слайда 5">
            <a:extLst>
              <a:ext uri="{FF2B5EF4-FFF2-40B4-BE49-F238E27FC236}">
                <a16:creationId xmlns:a16="http://schemas.microsoft.com/office/drawing/2014/main" id="{75812651-A64E-FA0C-7D84-B20BA7C673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6600" y="5983104"/>
            <a:ext cx="1295400" cy="8748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  <a:latin typeface="+mj-lt"/>
              </a:defRPr>
            </a:lvl1pPr>
          </a:lstStyle>
          <a:p>
            <a:pPr rtl="0"/>
            <a:fld id="{08AB70BE-1769-45B8-85A6-0C837432C7E6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0078172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и 2 столбц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36">
            <a:extLst>
              <a:ext uri="{FF2B5EF4-FFF2-40B4-BE49-F238E27FC236}">
                <a16:creationId xmlns:a16="http://schemas.microsoft.com/office/drawing/2014/main" id="{F8F589DA-127F-E2E7-6ADA-1D3C047999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91645" y="3657688"/>
            <a:ext cx="3200357" cy="3200320"/>
          </a:xfrm>
          <a:custGeom>
            <a:avLst/>
            <a:gdLst>
              <a:gd name="connsiteX0" fmla="*/ 3200357 w 3200357"/>
              <a:gd name="connsiteY0" fmla="*/ 0 h 3200320"/>
              <a:gd name="connsiteX1" fmla="*/ 3200357 w 3200357"/>
              <a:gd name="connsiteY1" fmla="*/ 3200320 h 3200320"/>
              <a:gd name="connsiteX2" fmla="*/ 0 w 3200357"/>
              <a:gd name="connsiteY2" fmla="*/ 3200320 h 3200320"/>
              <a:gd name="connsiteX3" fmla="*/ 159536 w 3200357"/>
              <a:gd name="connsiteY3" fmla="*/ 3196412 h 3200320"/>
              <a:gd name="connsiteX4" fmla="*/ 3196195 w 3200357"/>
              <a:gd name="connsiteY4" fmla="*/ 164613 h 3200320"/>
              <a:gd name="connsiteX5" fmla="*/ 3200357 w 3200357"/>
              <a:gd name="connsiteY5" fmla="*/ 0 h 3200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00357" h="3200320">
                <a:moveTo>
                  <a:pt x="3200357" y="0"/>
                </a:moveTo>
                <a:lnTo>
                  <a:pt x="3200357" y="3200320"/>
                </a:lnTo>
                <a:lnTo>
                  <a:pt x="0" y="3200320"/>
                </a:lnTo>
                <a:lnTo>
                  <a:pt x="159536" y="3196412"/>
                </a:lnTo>
                <a:cubicBezTo>
                  <a:pt x="1798363" y="3115939"/>
                  <a:pt x="3113157" y="1802765"/>
                  <a:pt x="3196195" y="164613"/>
                </a:cubicBezTo>
                <a:lnTo>
                  <a:pt x="3200357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700FBF0-749D-0FF0-74B6-3565174CA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-2992038" y="2992045"/>
            <a:ext cx="6858000" cy="873925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9" name="Полилиния 10">
            <a:extLst>
              <a:ext uri="{FF2B5EF4-FFF2-40B4-BE49-F238E27FC236}">
                <a16:creationId xmlns:a16="http://schemas.microsoft.com/office/drawing/2014/main" id="{0DDA3FAB-74FF-4772-2BA4-B242E12ABE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 flipH="1" flipV="1">
            <a:off x="1" y="0"/>
            <a:ext cx="1745673" cy="877824"/>
          </a:xfrm>
          <a:custGeom>
            <a:avLst/>
            <a:gdLst>
              <a:gd name="connsiteX0" fmla="*/ 0 w 4572000"/>
              <a:gd name="connsiteY0" fmla="*/ 2285974 h 2285974"/>
              <a:gd name="connsiteX1" fmla="*/ 113956 w 4572000"/>
              <a:gd name="connsiteY1" fmla="*/ 2283183 h 2285974"/>
              <a:gd name="connsiteX2" fmla="*/ 2283027 w 4572000"/>
              <a:gd name="connsiteY2" fmla="*/ 117584 h 2285974"/>
              <a:gd name="connsiteX3" fmla="*/ 2286000 w 4572000"/>
              <a:gd name="connsiteY3" fmla="*/ 0 h 2285974"/>
              <a:gd name="connsiteX4" fmla="*/ 2288973 w 4572000"/>
              <a:gd name="connsiteY4" fmla="*/ 117584 h 2285974"/>
              <a:gd name="connsiteX5" fmla="*/ 4458044 w 4572000"/>
              <a:gd name="connsiteY5" fmla="*/ 2283183 h 2285974"/>
              <a:gd name="connsiteX6" fmla="*/ 4572000 w 4572000"/>
              <a:gd name="connsiteY6" fmla="*/ 2285974 h 2285974"/>
              <a:gd name="connsiteX7" fmla="*/ 2286000 w 4572000"/>
              <a:gd name="connsiteY7" fmla="*/ 2285974 h 2285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2000" h="2285974">
                <a:moveTo>
                  <a:pt x="0" y="2285974"/>
                </a:moveTo>
                <a:lnTo>
                  <a:pt x="113956" y="2283183"/>
                </a:lnTo>
                <a:cubicBezTo>
                  <a:pt x="1284562" y="2225701"/>
                  <a:pt x="2223714" y="1287708"/>
                  <a:pt x="2283027" y="117584"/>
                </a:cubicBezTo>
                <a:lnTo>
                  <a:pt x="2286000" y="0"/>
                </a:lnTo>
                <a:lnTo>
                  <a:pt x="2288973" y="117584"/>
                </a:lnTo>
                <a:cubicBezTo>
                  <a:pt x="2348287" y="1287708"/>
                  <a:pt x="3287438" y="2225701"/>
                  <a:pt x="4458044" y="2283183"/>
                </a:cubicBezTo>
                <a:lnTo>
                  <a:pt x="4572000" y="2285974"/>
                </a:lnTo>
                <a:lnTo>
                  <a:pt x="2286000" y="2285974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 dirty="0"/>
          </a:p>
        </p:txBody>
      </p:sp>
      <p:sp>
        <p:nvSpPr>
          <p:cNvPr id="12" name="Заголовок 11">
            <a:extLst>
              <a:ext uri="{FF2B5EF4-FFF2-40B4-BE49-F238E27FC236}">
                <a16:creationId xmlns:a16="http://schemas.microsoft.com/office/drawing/2014/main" id="{FBE95B3E-84B8-3910-65C9-87914802BE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1598" y="369277"/>
            <a:ext cx="9590215" cy="1708514"/>
          </a:xfrm>
        </p:spPr>
        <p:txBody>
          <a:bodyPr rtlCol="0">
            <a:normAutofit/>
          </a:bodyPr>
          <a:lstStyle>
            <a:lvl1pPr>
              <a:defRPr sz="36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Заголовок слайда</a:t>
            </a:r>
          </a:p>
        </p:txBody>
      </p:sp>
      <p:sp>
        <p:nvSpPr>
          <p:cNvPr id="13" name="Объект 20">
            <a:extLst>
              <a:ext uri="{FF2B5EF4-FFF2-40B4-BE49-F238E27FC236}">
                <a16:creationId xmlns:a16="http://schemas.microsoft.com/office/drawing/2014/main" id="{90BA2746-C141-C524-CDDE-DD672A80A2C8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370867" y="2274033"/>
            <a:ext cx="3347782" cy="3436653"/>
          </a:xfrm>
        </p:spPr>
        <p:txBody>
          <a:bodyPr rtlCol="0">
            <a:normAutofit/>
          </a:bodyPr>
          <a:lstStyle>
            <a:lvl1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800" b="1"/>
            </a:lvl1pPr>
            <a:lvl2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600" b="1"/>
            </a:lvl2pPr>
            <a:lvl3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400" b="1"/>
            </a:lvl3pPr>
            <a:lvl4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200" b="1"/>
            </a:lvl4pPr>
            <a:lvl5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200" b="1"/>
            </a:lvl5pPr>
          </a:lstStyle>
          <a:p>
            <a:pPr lvl="0" rtl="0"/>
            <a:r>
              <a:rPr lang="ru-RU" noProof="0" dirty="0"/>
              <a:t>Щелкните, чтобы добавить содержимое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14" name="Объект 20">
            <a:extLst>
              <a:ext uri="{FF2B5EF4-FFF2-40B4-BE49-F238E27FC236}">
                <a16:creationId xmlns:a16="http://schemas.microsoft.com/office/drawing/2014/main" id="{53421E6F-1A11-40B7-DB53-FC96CE9D787B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25269" y="2274033"/>
            <a:ext cx="6036544" cy="3436653"/>
          </a:xfrm>
        </p:spPr>
        <p:txBody>
          <a:bodyPr rtlCol="0">
            <a:normAutofit/>
          </a:bodyPr>
          <a:lstStyle>
            <a:lvl1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800"/>
            </a:lvl1pPr>
            <a:lvl2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600"/>
            </a:lvl2pPr>
            <a:lvl3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400"/>
            </a:lvl3pPr>
            <a:lvl4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200"/>
            </a:lvl4pPr>
            <a:lvl5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200"/>
            </a:lvl5pPr>
          </a:lstStyle>
          <a:p>
            <a:pPr lvl="0" rtl="0"/>
            <a:r>
              <a:rPr lang="ru-RU" noProof="0" dirty="0"/>
              <a:t>Щелкните, чтобы добавить содержимое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11" name="Номер слайда 5">
            <a:extLst>
              <a:ext uri="{FF2B5EF4-FFF2-40B4-BE49-F238E27FC236}">
                <a16:creationId xmlns:a16="http://schemas.microsoft.com/office/drawing/2014/main" id="{078CC75E-2849-6C28-42BF-61EBFD22CD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6600" y="5983104"/>
            <a:ext cx="1295400" cy="8748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  <a:latin typeface="+mj-lt"/>
              </a:defRPr>
            </a:lvl1pPr>
          </a:lstStyle>
          <a:p>
            <a:pPr rtl="0"/>
            <a:fld id="{08AB70BE-1769-45B8-85A6-0C837432C7E6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419508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, содержимое и рисунок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лилиния: Фигура 8">
            <a:extLst>
              <a:ext uri="{FF2B5EF4-FFF2-40B4-BE49-F238E27FC236}">
                <a16:creationId xmlns:a16="http://schemas.microsoft.com/office/drawing/2014/main" id="{D8A19A74-FE0D-4975-5657-5362CEB4D3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 flipH="1">
            <a:off x="6117263" y="5090690"/>
            <a:ext cx="1807536" cy="1777059"/>
          </a:xfrm>
          <a:custGeom>
            <a:avLst/>
            <a:gdLst>
              <a:gd name="connsiteX0" fmla="*/ 0 w 2353172"/>
              <a:gd name="connsiteY0" fmla="*/ 0 h 2431959"/>
              <a:gd name="connsiteX1" fmla="*/ 2353172 w 2353172"/>
              <a:gd name="connsiteY1" fmla="*/ 0 h 2431959"/>
              <a:gd name="connsiteX2" fmla="*/ 2353172 w 2353172"/>
              <a:gd name="connsiteY2" fmla="*/ 2431959 h 2431959"/>
              <a:gd name="connsiteX3" fmla="*/ 2352312 w 2353172"/>
              <a:gd name="connsiteY3" fmla="*/ 2431959 h 2431959"/>
              <a:gd name="connsiteX4" fmla="*/ 2340504 w 2353172"/>
              <a:gd name="connsiteY4" fmla="*/ 2198113 h 2431959"/>
              <a:gd name="connsiteX5" fmla="*/ 134816 w 2353172"/>
              <a:gd name="connsiteY5" fmla="*/ 6383 h 2431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53172" h="2431959">
                <a:moveTo>
                  <a:pt x="0" y="0"/>
                </a:moveTo>
                <a:lnTo>
                  <a:pt x="2353172" y="0"/>
                </a:lnTo>
                <a:lnTo>
                  <a:pt x="2353172" y="2431959"/>
                </a:lnTo>
                <a:lnTo>
                  <a:pt x="2352312" y="2431959"/>
                </a:lnTo>
                <a:lnTo>
                  <a:pt x="2340504" y="2198113"/>
                </a:lnTo>
                <a:cubicBezTo>
                  <a:pt x="2222700" y="1038123"/>
                  <a:pt x="1296917" y="116993"/>
                  <a:pt x="134816" y="6383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8E8CCA9-A930-4217-FC4B-419AD08ED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-2996913" y="2996911"/>
            <a:ext cx="6867747" cy="873925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8" name="Полилиния 25">
            <a:extLst>
              <a:ext uri="{FF2B5EF4-FFF2-40B4-BE49-F238E27FC236}">
                <a16:creationId xmlns:a16="http://schemas.microsoft.com/office/drawing/2014/main" id="{A5202170-963D-8D6D-EF61-11B291827C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 flipH="1" flipV="1">
            <a:off x="0" y="-8"/>
            <a:ext cx="1745673" cy="877824"/>
          </a:xfrm>
          <a:custGeom>
            <a:avLst/>
            <a:gdLst>
              <a:gd name="connsiteX0" fmla="*/ 0 w 4572000"/>
              <a:gd name="connsiteY0" fmla="*/ 2285974 h 2285974"/>
              <a:gd name="connsiteX1" fmla="*/ 113956 w 4572000"/>
              <a:gd name="connsiteY1" fmla="*/ 2283183 h 2285974"/>
              <a:gd name="connsiteX2" fmla="*/ 2283027 w 4572000"/>
              <a:gd name="connsiteY2" fmla="*/ 117584 h 2285974"/>
              <a:gd name="connsiteX3" fmla="*/ 2286000 w 4572000"/>
              <a:gd name="connsiteY3" fmla="*/ 0 h 2285974"/>
              <a:gd name="connsiteX4" fmla="*/ 2288973 w 4572000"/>
              <a:gd name="connsiteY4" fmla="*/ 117584 h 2285974"/>
              <a:gd name="connsiteX5" fmla="*/ 4458044 w 4572000"/>
              <a:gd name="connsiteY5" fmla="*/ 2283183 h 2285974"/>
              <a:gd name="connsiteX6" fmla="*/ 4572000 w 4572000"/>
              <a:gd name="connsiteY6" fmla="*/ 2285974 h 2285974"/>
              <a:gd name="connsiteX7" fmla="*/ 2286000 w 4572000"/>
              <a:gd name="connsiteY7" fmla="*/ 2285974 h 2285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2000" h="2285974">
                <a:moveTo>
                  <a:pt x="0" y="2285974"/>
                </a:moveTo>
                <a:lnTo>
                  <a:pt x="113956" y="2283183"/>
                </a:lnTo>
                <a:cubicBezTo>
                  <a:pt x="1284562" y="2225701"/>
                  <a:pt x="2223714" y="1287708"/>
                  <a:pt x="2283027" y="117584"/>
                </a:cubicBezTo>
                <a:lnTo>
                  <a:pt x="2286000" y="0"/>
                </a:lnTo>
                <a:lnTo>
                  <a:pt x="2288973" y="117584"/>
                </a:lnTo>
                <a:cubicBezTo>
                  <a:pt x="2348287" y="1287708"/>
                  <a:pt x="3287438" y="2225701"/>
                  <a:pt x="4458044" y="2283183"/>
                </a:cubicBezTo>
                <a:lnTo>
                  <a:pt x="4572000" y="2285974"/>
                </a:lnTo>
                <a:lnTo>
                  <a:pt x="2286000" y="2285974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 dirty="0"/>
          </a:p>
        </p:txBody>
      </p:sp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6A71B5EB-558B-B072-1FF1-CDA55B10CC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81757" y="328860"/>
            <a:ext cx="6136643" cy="1777060"/>
          </a:xfrm>
        </p:spPr>
        <p:txBody>
          <a:bodyPr rtlCol="0">
            <a:normAutofit/>
          </a:bodyPr>
          <a:lstStyle>
            <a:lvl1pPr>
              <a:defRPr sz="36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Заголовок слайда</a:t>
            </a:r>
          </a:p>
        </p:txBody>
      </p:sp>
      <p:sp>
        <p:nvSpPr>
          <p:cNvPr id="14" name="Объект 20">
            <a:extLst>
              <a:ext uri="{FF2B5EF4-FFF2-40B4-BE49-F238E27FC236}">
                <a16:creationId xmlns:a16="http://schemas.microsoft.com/office/drawing/2014/main" id="{B84F4814-519C-86D2-1886-90E0A98968D3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371204" y="2282999"/>
            <a:ext cx="6136643" cy="3685507"/>
          </a:xfrm>
        </p:spPr>
        <p:txBody>
          <a:bodyPr rtlCol="0">
            <a:normAutofit/>
          </a:bodyPr>
          <a:lstStyle>
            <a:lvl1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800"/>
            </a:lvl1pPr>
            <a:lvl2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600"/>
            </a:lvl2pPr>
            <a:lvl3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400"/>
            </a:lvl3pPr>
            <a:lvl4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200"/>
            </a:lvl4pPr>
            <a:lvl5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200"/>
            </a:lvl5pPr>
          </a:lstStyle>
          <a:p>
            <a:pPr lvl="0" rtl="0"/>
            <a:r>
              <a:rPr lang="ru-RU" noProof="0" dirty="0"/>
              <a:t>Щелкните, чтобы добавить содержимое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12" name="Рисунок 11">
            <a:extLst>
              <a:ext uri="{FF2B5EF4-FFF2-40B4-BE49-F238E27FC236}">
                <a16:creationId xmlns:a16="http://schemas.microsoft.com/office/drawing/2014/main" id="{55A36A3E-F1BF-A2FC-E9BF-616718E65B8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924800" y="0"/>
            <a:ext cx="4267200" cy="6858000"/>
          </a:xfrm>
          <a:solidFill>
            <a:schemeClr val="accent2"/>
          </a:solidFill>
        </p:spPr>
        <p:txBody>
          <a:bodyPr rtlCol="0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pPr rtl="0"/>
            <a:r>
              <a:rPr lang="ru-RU" noProof="0" dirty="0"/>
              <a:t>Щелкните значок, чтобы добавить фото</a:t>
            </a:r>
          </a:p>
        </p:txBody>
      </p:sp>
      <p:sp>
        <p:nvSpPr>
          <p:cNvPr id="10" name="Номер слайда 5">
            <a:extLst>
              <a:ext uri="{FF2B5EF4-FFF2-40B4-BE49-F238E27FC236}">
                <a16:creationId xmlns:a16="http://schemas.microsoft.com/office/drawing/2014/main" id="{7769D9C9-E3F7-6719-75F2-AA70DF83E1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6600" y="5983104"/>
            <a:ext cx="1295400" cy="8748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  <a:latin typeface="+mj-lt"/>
              </a:defRPr>
            </a:lvl1pPr>
          </a:lstStyle>
          <a:p>
            <a:pPr rtl="0"/>
            <a:fld id="{08AB70BE-1769-45B8-85A6-0C837432C7E6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143579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, содержимое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 19">
            <a:extLst>
              <a:ext uri="{FF2B5EF4-FFF2-40B4-BE49-F238E27FC236}">
                <a16:creationId xmlns:a16="http://schemas.microsoft.com/office/drawing/2014/main" id="{37D82C4C-B372-8DAD-C78B-5A70799927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 flipH="1" flipV="1">
            <a:off x="0" y="0"/>
            <a:ext cx="2286000" cy="2285973"/>
          </a:xfrm>
          <a:custGeom>
            <a:avLst/>
            <a:gdLst>
              <a:gd name="connsiteX0" fmla="*/ 3200357 w 3200357"/>
              <a:gd name="connsiteY0" fmla="*/ 0 h 3200320"/>
              <a:gd name="connsiteX1" fmla="*/ 3200357 w 3200357"/>
              <a:gd name="connsiteY1" fmla="*/ 3200320 h 3200320"/>
              <a:gd name="connsiteX2" fmla="*/ 0 w 3200357"/>
              <a:gd name="connsiteY2" fmla="*/ 3200320 h 3200320"/>
              <a:gd name="connsiteX3" fmla="*/ 159536 w 3200357"/>
              <a:gd name="connsiteY3" fmla="*/ 3196412 h 3200320"/>
              <a:gd name="connsiteX4" fmla="*/ 3196195 w 3200357"/>
              <a:gd name="connsiteY4" fmla="*/ 164613 h 3200320"/>
              <a:gd name="connsiteX5" fmla="*/ 3200357 w 3200357"/>
              <a:gd name="connsiteY5" fmla="*/ 0 h 3200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00357" h="3200320">
                <a:moveTo>
                  <a:pt x="3200357" y="0"/>
                </a:moveTo>
                <a:lnTo>
                  <a:pt x="3200357" y="3200320"/>
                </a:lnTo>
                <a:lnTo>
                  <a:pt x="0" y="3200320"/>
                </a:lnTo>
                <a:lnTo>
                  <a:pt x="159536" y="3196412"/>
                </a:lnTo>
                <a:cubicBezTo>
                  <a:pt x="1798363" y="3115939"/>
                  <a:pt x="3113157" y="1802765"/>
                  <a:pt x="3196195" y="164613"/>
                </a:cubicBezTo>
                <a:lnTo>
                  <a:pt x="3200357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 dirty="0"/>
          </a:p>
        </p:txBody>
      </p:sp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CE543C86-04BB-A7E0-26E4-1A793E98CB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42052" y="345441"/>
            <a:ext cx="10202248" cy="1766918"/>
          </a:xfrm>
        </p:spPr>
        <p:txBody>
          <a:bodyPr rtlCol="0">
            <a:normAutofit/>
          </a:bodyPr>
          <a:lstStyle>
            <a:lvl1pPr>
              <a:defRPr sz="36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Заголовок слайда</a:t>
            </a:r>
          </a:p>
        </p:txBody>
      </p:sp>
      <p:sp>
        <p:nvSpPr>
          <p:cNvPr id="10" name="Объект 20">
            <a:extLst>
              <a:ext uri="{FF2B5EF4-FFF2-40B4-BE49-F238E27FC236}">
                <a16:creationId xmlns:a16="http://schemas.microsoft.com/office/drawing/2014/main" id="{D1D15020-88F7-93D5-282B-0C23CB75788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371205" y="2282826"/>
            <a:ext cx="3180475" cy="3651250"/>
          </a:xfrm>
        </p:spPr>
        <p:txBody>
          <a:bodyPr rtlCol="0">
            <a:normAutofit/>
          </a:bodyPr>
          <a:lstStyle>
            <a:lvl1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800" b="1"/>
            </a:lvl1pPr>
            <a:lvl2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600" b="1"/>
            </a:lvl2pPr>
            <a:lvl3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400" b="1"/>
            </a:lvl3pPr>
            <a:lvl4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200" b="1"/>
            </a:lvl4pPr>
            <a:lvl5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200" b="1"/>
            </a:lvl5pPr>
          </a:lstStyle>
          <a:p>
            <a:pPr lvl="0" rtl="0"/>
            <a:r>
              <a:rPr lang="ru-RU" noProof="0" dirty="0"/>
              <a:t>Щелкните, чтобы добавить содержимое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12" name="Заполнитель таблицы 11">
            <a:extLst>
              <a:ext uri="{FF2B5EF4-FFF2-40B4-BE49-F238E27FC236}">
                <a16:creationId xmlns:a16="http://schemas.microsoft.com/office/drawing/2014/main" id="{675AC522-525C-4C6F-8F28-3B2FC909B3FF}"/>
              </a:ext>
            </a:extLst>
          </p:cNvPr>
          <p:cNvSpPr>
            <a:spLocks noGrp="1"/>
          </p:cNvSpPr>
          <p:nvPr>
            <p:ph type="tbl" sz="quarter" idx="12" hasCustomPrompt="1"/>
          </p:nvPr>
        </p:nvSpPr>
        <p:spPr>
          <a:xfrm>
            <a:off x="4940300" y="2282825"/>
            <a:ext cx="5880100" cy="3651250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ru-RU" noProof="0" dirty="0"/>
              <a:t>Щелкните значок, чтобы добавить таблицу</a:t>
            </a:r>
          </a:p>
        </p:txBody>
      </p: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id="{B00D9D4E-52D5-4BAF-8096-D301073D35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6600" y="5983104"/>
            <a:ext cx="1295400" cy="8748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2">
                    <a:lumMod val="75000"/>
                  </a:schemeClr>
                </a:solidFill>
                <a:latin typeface="+mj-lt"/>
              </a:defRPr>
            </a:lvl1pPr>
          </a:lstStyle>
          <a:p>
            <a:pPr rtl="0"/>
            <a:fld id="{08AB70BE-1769-45B8-85A6-0C837432C7E6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845805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и 2 столбца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36">
            <a:extLst>
              <a:ext uri="{FF2B5EF4-FFF2-40B4-BE49-F238E27FC236}">
                <a16:creationId xmlns:a16="http://schemas.microsoft.com/office/drawing/2014/main" id="{F8F589DA-127F-E2E7-6ADA-1D3C047999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91645" y="3657688"/>
            <a:ext cx="3200357" cy="3200320"/>
          </a:xfrm>
          <a:custGeom>
            <a:avLst/>
            <a:gdLst>
              <a:gd name="connsiteX0" fmla="*/ 3200357 w 3200357"/>
              <a:gd name="connsiteY0" fmla="*/ 0 h 3200320"/>
              <a:gd name="connsiteX1" fmla="*/ 3200357 w 3200357"/>
              <a:gd name="connsiteY1" fmla="*/ 3200320 h 3200320"/>
              <a:gd name="connsiteX2" fmla="*/ 0 w 3200357"/>
              <a:gd name="connsiteY2" fmla="*/ 3200320 h 3200320"/>
              <a:gd name="connsiteX3" fmla="*/ 159536 w 3200357"/>
              <a:gd name="connsiteY3" fmla="*/ 3196412 h 3200320"/>
              <a:gd name="connsiteX4" fmla="*/ 3196195 w 3200357"/>
              <a:gd name="connsiteY4" fmla="*/ 164613 h 3200320"/>
              <a:gd name="connsiteX5" fmla="*/ 3200357 w 3200357"/>
              <a:gd name="connsiteY5" fmla="*/ 0 h 3200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00357" h="3200320">
                <a:moveTo>
                  <a:pt x="3200357" y="0"/>
                </a:moveTo>
                <a:lnTo>
                  <a:pt x="3200357" y="3200320"/>
                </a:lnTo>
                <a:lnTo>
                  <a:pt x="0" y="3200320"/>
                </a:lnTo>
                <a:lnTo>
                  <a:pt x="159536" y="3196412"/>
                </a:lnTo>
                <a:cubicBezTo>
                  <a:pt x="1798363" y="3115939"/>
                  <a:pt x="3113157" y="1802765"/>
                  <a:pt x="3196195" y="164613"/>
                </a:cubicBezTo>
                <a:lnTo>
                  <a:pt x="3200357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700FBF0-749D-0FF0-74B6-3565174CA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-2992038" y="2992045"/>
            <a:ext cx="6858000" cy="873925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9" name="Полилиния 10">
            <a:extLst>
              <a:ext uri="{FF2B5EF4-FFF2-40B4-BE49-F238E27FC236}">
                <a16:creationId xmlns:a16="http://schemas.microsoft.com/office/drawing/2014/main" id="{0DDA3FAB-74FF-4772-2BA4-B242E12ABE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 flipH="1" flipV="1">
            <a:off x="1" y="0"/>
            <a:ext cx="1745673" cy="877824"/>
          </a:xfrm>
          <a:custGeom>
            <a:avLst/>
            <a:gdLst>
              <a:gd name="connsiteX0" fmla="*/ 0 w 4572000"/>
              <a:gd name="connsiteY0" fmla="*/ 2285974 h 2285974"/>
              <a:gd name="connsiteX1" fmla="*/ 113956 w 4572000"/>
              <a:gd name="connsiteY1" fmla="*/ 2283183 h 2285974"/>
              <a:gd name="connsiteX2" fmla="*/ 2283027 w 4572000"/>
              <a:gd name="connsiteY2" fmla="*/ 117584 h 2285974"/>
              <a:gd name="connsiteX3" fmla="*/ 2286000 w 4572000"/>
              <a:gd name="connsiteY3" fmla="*/ 0 h 2285974"/>
              <a:gd name="connsiteX4" fmla="*/ 2288973 w 4572000"/>
              <a:gd name="connsiteY4" fmla="*/ 117584 h 2285974"/>
              <a:gd name="connsiteX5" fmla="*/ 4458044 w 4572000"/>
              <a:gd name="connsiteY5" fmla="*/ 2283183 h 2285974"/>
              <a:gd name="connsiteX6" fmla="*/ 4572000 w 4572000"/>
              <a:gd name="connsiteY6" fmla="*/ 2285974 h 2285974"/>
              <a:gd name="connsiteX7" fmla="*/ 2286000 w 4572000"/>
              <a:gd name="connsiteY7" fmla="*/ 2285974 h 2285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2000" h="2285974">
                <a:moveTo>
                  <a:pt x="0" y="2285974"/>
                </a:moveTo>
                <a:lnTo>
                  <a:pt x="113956" y="2283183"/>
                </a:lnTo>
                <a:cubicBezTo>
                  <a:pt x="1284562" y="2225701"/>
                  <a:pt x="2223714" y="1287708"/>
                  <a:pt x="2283027" y="117584"/>
                </a:cubicBezTo>
                <a:lnTo>
                  <a:pt x="2286000" y="0"/>
                </a:lnTo>
                <a:lnTo>
                  <a:pt x="2288973" y="117584"/>
                </a:lnTo>
                <a:cubicBezTo>
                  <a:pt x="2348287" y="1287708"/>
                  <a:pt x="3287438" y="2225701"/>
                  <a:pt x="4458044" y="2283183"/>
                </a:cubicBezTo>
                <a:lnTo>
                  <a:pt x="4572000" y="2285974"/>
                </a:lnTo>
                <a:lnTo>
                  <a:pt x="2286000" y="2285974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 dirty="0"/>
          </a:p>
        </p:txBody>
      </p:sp>
      <p:sp>
        <p:nvSpPr>
          <p:cNvPr id="12" name="Заголовок 11">
            <a:extLst>
              <a:ext uri="{FF2B5EF4-FFF2-40B4-BE49-F238E27FC236}">
                <a16:creationId xmlns:a16="http://schemas.microsoft.com/office/drawing/2014/main" id="{FBE95B3E-84B8-3910-65C9-87914802BE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1598" y="369277"/>
            <a:ext cx="9590215" cy="1708514"/>
          </a:xfrm>
        </p:spPr>
        <p:txBody>
          <a:bodyPr rtlCol="0">
            <a:normAutofit/>
          </a:bodyPr>
          <a:lstStyle>
            <a:lvl1pPr>
              <a:defRPr sz="36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Заголовок слайда</a:t>
            </a:r>
          </a:p>
        </p:txBody>
      </p:sp>
      <p:sp>
        <p:nvSpPr>
          <p:cNvPr id="14" name="Объект 20">
            <a:extLst>
              <a:ext uri="{FF2B5EF4-FFF2-40B4-BE49-F238E27FC236}">
                <a16:creationId xmlns:a16="http://schemas.microsoft.com/office/drawing/2014/main" id="{53421E6F-1A11-40B7-DB53-FC96CE9D787B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369269" y="2284193"/>
            <a:ext cx="6036544" cy="3436653"/>
          </a:xfrm>
        </p:spPr>
        <p:txBody>
          <a:bodyPr rtlCol="0">
            <a:normAutofit/>
          </a:bodyPr>
          <a:lstStyle>
            <a:lvl1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800"/>
            </a:lvl1pPr>
            <a:lvl2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600"/>
            </a:lvl2pPr>
            <a:lvl3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400"/>
            </a:lvl3pPr>
            <a:lvl4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200"/>
            </a:lvl4pPr>
            <a:lvl5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200"/>
            </a:lvl5pPr>
          </a:lstStyle>
          <a:p>
            <a:pPr lvl="0" rtl="0"/>
            <a:r>
              <a:rPr lang="ru-RU" noProof="0" dirty="0"/>
              <a:t>Щелкните, чтобы добавить содержимое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13" name="Объект 20">
            <a:extLst>
              <a:ext uri="{FF2B5EF4-FFF2-40B4-BE49-F238E27FC236}">
                <a16:creationId xmlns:a16="http://schemas.microsoft.com/office/drawing/2014/main" id="{90BA2746-C141-C524-CDDE-DD672A80A2C8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708899" y="2284193"/>
            <a:ext cx="3252914" cy="3436653"/>
          </a:xfrm>
        </p:spPr>
        <p:txBody>
          <a:bodyPr rtlCol="0">
            <a:normAutofit/>
          </a:bodyPr>
          <a:lstStyle>
            <a:lvl1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800" b="1"/>
            </a:lvl1pPr>
            <a:lvl2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600" b="1"/>
            </a:lvl2pPr>
            <a:lvl3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400" b="1"/>
            </a:lvl3pPr>
            <a:lvl4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200" b="1"/>
            </a:lvl4pPr>
            <a:lvl5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200" b="1"/>
            </a:lvl5pPr>
          </a:lstStyle>
          <a:p>
            <a:pPr lvl="0" rtl="0"/>
            <a:r>
              <a:rPr lang="ru-RU" noProof="0" dirty="0"/>
              <a:t>Щелкните, чтобы добавить содержимое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11" name="Номер слайда 5">
            <a:extLst>
              <a:ext uri="{FF2B5EF4-FFF2-40B4-BE49-F238E27FC236}">
                <a16:creationId xmlns:a16="http://schemas.microsoft.com/office/drawing/2014/main" id="{078CC75E-2849-6C28-42BF-61EBFD22CD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6600" y="5983104"/>
            <a:ext cx="1295400" cy="8748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  <a:latin typeface="+mj-lt"/>
              </a:defRPr>
            </a:lvl1pPr>
          </a:lstStyle>
          <a:p>
            <a:pPr rtl="0"/>
            <a:fld id="{08AB70BE-1769-45B8-85A6-0C837432C7E6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0750252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 9">
            <a:extLst>
              <a:ext uri="{FF2B5EF4-FFF2-40B4-BE49-F238E27FC236}">
                <a16:creationId xmlns:a16="http://schemas.microsoft.com/office/drawing/2014/main" id="{BE9B1BD7-8F62-244D-062B-D0A716D16D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 flipH="1" flipV="1">
            <a:off x="0" y="0"/>
            <a:ext cx="2286000" cy="2285973"/>
          </a:xfrm>
          <a:custGeom>
            <a:avLst/>
            <a:gdLst>
              <a:gd name="connsiteX0" fmla="*/ 3200357 w 3200357"/>
              <a:gd name="connsiteY0" fmla="*/ 0 h 3200320"/>
              <a:gd name="connsiteX1" fmla="*/ 3200357 w 3200357"/>
              <a:gd name="connsiteY1" fmla="*/ 3200320 h 3200320"/>
              <a:gd name="connsiteX2" fmla="*/ 0 w 3200357"/>
              <a:gd name="connsiteY2" fmla="*/ 3200320 h 3200320"/>
              <a:gd name="connsiteX3" fmla="*/ 159536 w 3200357"/>
              <a:gd name="connsiteY3" fmla="*/ 3196412 h 3200320"/>
              <a:gd name="connsiteX4" fmla="*/ 3196195 w 3200357"/>
              <a:gd name="connsiteY4" fmla="*/ 164613 h 3200320"/>
              <a:gd name="connsiteX5" fmla="*/ 3200357 w 3200357"/>
              <a:gd name="connsiteY5" fmla="*/ 0 h 3200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00357" h="3200320">
                <a:moveTo>
                  <a:pt x="3200357" y="0"/>
                </a:moveTo>
                <a:lnTo>
                  <a:pt x="3200357" y="3200320"/>
                </a:lnTo>
                <a:lnTo>
                  <a:pt x="0" y="3200320"/>
                </a:lnTo>
                <a:lnTo>
                  <a:pt x="159536" y="3196412"/>
                </a:lnTo>
                <a:cubicBezTo>
                  <a:pt x="1798363" y="3115939"/>
                  <a:pt x="3113157" y="1802765"/>
                  <a:pt x="3196195" y="164613"/>
                </a:cubicBezTo>
                <a:lnTo>
                  <a:pt x="3200357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 dirty="0"/>
          </a:p>
        </p:txBody>
      </p:sp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54BAE39C-758E-B299-0906-86DA058BC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5975" y="345440"/>
            <a:ext cx="9448803" cy="1743542"/>
          </a:xfrm>
        </p:spPr>
        <p:txBody>
          <a:bodyPr rtlCol="0">
            <a:normAutofit/>
          </a:bodyPr>
          <a:lstStyle>
            <a:lvl1pPr>
              <a:defRPr sz="36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Образец заголовка</a:t>
            </a:r>
          </a:p>
        </p:txBody>
      </p:sp>
      <p:sp>
        <p:nvSpPr>
          <p:cNvPr id="10" name="Таблица 9">
            <a:extLst>
              <a:ext uri="{FF2B5EF4-FFF2-40B4-BE49-F238E27FC236}">
                <a16:creationId xmlns:a16="http://schemas.microsoft.com/office/drawing/2014/main" id="{ED21C7D0-0E84-DFA8-FC77-93D7B17FA7EF}"/>
              </a:ext>
            </a:extLst>
          </p:cNvPr>
          <p:cNvSpPr>
            <a:spLocks noGrp="1"/>
          </p:cNvSpPr>
          <p:nvPr>
            <p:ph type="tbl" sz="quarter" idx="10" hasCustomPrompt="1"/>
          </p:nvPr>
        </p:nvSpPr>
        <p:spPr>
          <a:xfrm>
            <a:off x="1365250" y="2295525"/>
            <a:ext cx="9448800" cy="3652838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ru-RU" noProof="0" dirty="0"/>
              <a:t>Щелкните значок, чтобы добавить таблицу</a:t>
            </a:r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844F72DC-A10E-0921-2E94-08CAC9D503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6600" y="5983104"/>
            <a:ext cx="1295400" cy="8748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2">
                    <a:lumMod val="75000"/>
                  </a:schemeClr>
                </a:solidFill>
                <a:latin typeface="+mj-lt"/>
              </a:defRPr>
            </a:lvl1pPr>
          </a:lstStyle>
          <a:p>
            <a:pPr rtl="0"/>
            <a:fld id="{08AB70BE-1769-45B8-85A6-0C837432C7E6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2257342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ключение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B181407F-D7F6-56CB-135C-01868BC191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1597" y="1088211"/>
            <a:ext cx="4602483" cy="4896019"/>
          </a:xfrm>
        </p:spPr>
        <p:txBody>
          <a:bodyPr rtlCol="0">
            <a:normAutofit/>
          </a:bodyPr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pPr rtl="0"/>
            <a:r>
              <a:rPr lang="ru-RU" noProof="0" dirty="0"/>
              <a:t>Заголовок слайда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E517585-E867-BB06-B195-272DA0FD4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-8"/>
            <a:ext cx="12192000" cy="87392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92D9EBD-88FB-A2C3-7EC2-46DD7B5326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-2990939" y="2990938"/>
            <a:ext cx="6855801" cy="873925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5" name="Полилиния 22">
            <a:extLst>
              <a:ext uri="{FF2B5EF4-FFF2-40B4-BE49-F238E27FC236}">
                <a16:creationId xmlns:a16="http://schemas.microsoft.com/office/drawing/2014/main" id="{CB417425-9078-B6E8-97F7-BAA1536BA0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 flipH="1" flipV="1">
            <a:off x="0" y="-8"/>
            <a:ext cx="1745673" cy="877824"/>
          </a:xfrm>
          <a:custGeom>
            <a:avLst/>
            <a:gdLst>
              <a:gd name="connsiteX0" fmla="*/ 0 w 4572000"/>
              <a:gd name="connsiteY0" fmla="*/ 2285974 h 2285974"/>
              <a:gd name="connsiteX1" fmla="*/ 113956 w 4572000"/>
              <a:gd name="connsiteY1" fmla="*/ 2283183 h 2285974"/>
              <a:gd name="connsiteX2" fmla="*/ 2283027 w 4572000"/>
              <a:gd name="connsiteY2" fmla="*/ 117584 h 2285974"/>
              <a:gd name="connsiteX3" fmla="*/ 2286000 w 4572000"/>
              <a:gd name="connsiteY3" fmla="*/ 0 h 2285974"/>
              <a:gd name="connsiteX4" fmla="*/ 2288973 w 4572000"/>
              <a:gd name="connsiteY4" fmla="*/ 117584 h 2285974"/>
              <a:gd name="connsiteX5" fmla="*/ 4458044 w 4572000"/>
              <a:gd name="connsiteY5" fmla="*/ 2283183 h 2285974"/>
              <a:gd name="connsiteX6" fmla="*/ 4572000 w 4572000"/>
              <a:gd name="connsiteY6" fmla="*/ 2285974 h 2285974"/>
              <a:gd name="connsiteX7" fmla="*/ 2286000 w 4572000"/>
              <a:gd name="connsiteY7" fmla="*/ 2285974 h 2285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2000" h="2285974">
                <a:moveTo>
                  <a:pt x="0" y="2285974"/>
                </a:moveTo>
                <a:lnTo>
                  <a:pt x="113956" y="2283183"/>
                </a:lnTo>
                <a:cubicBezTo>
                  <a:pt x="1284562" y="2225701"/>
                  <a:pt x="2223714" y="1287708"/>
                  <a:pt x="2283027" y="117584"/>
                </a:cubicBezTo>
                <a:lnTo>
                  <a:pt x="2286000" y="0"/>
                </a:lnTo>
                <a:lnTo>
                  <a:pt x="2288973" y="117584"/>
                </a:lnTo>
                <a:cubicBezTo>
                  <a:pt x="2348287" y="1287708"/>
                  <a:pt x="3287438" y="2225701"/>
                  <a:pt x="4458044" y="2283183"/>
                </a:cubicBezTo>
                <a:lnTo>
                  <a:pt x="4572000" y="2285974"/>
                </a:lnTo>
                <a:lnTo>
                  <a:pt x="2286000" y="2285974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 dirty="0"/>
          </a:p>
        </p:txBody>
      </p:sp>
      <p:sp>
        <p:nvSpPr>
          <p:cNvPr id="7" name="Полилиния 4">
            <a:extLst>
              <a:ext uri="{FF2B5EF4-FFF2-40B4-BE49-F238E27FC236}">
                <a16:creationId xmlns:a16="http://schemas.microsoft.com/office/drawing/2014/main" id="{D7F56B38-71B8-A745-8D9C-BBEA278F3F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9905999" y="4572027"/>
            <a:ext cx="2286000" cy="2285973"/>
          </a:xfrm>
          <a:custGeom>
            <a:avLst/>
            <a:gdLst>
              <a:gd name="connsiteX0" fmla="*/ 3200357 w 3200357"/>
              <a:gd name="connsiteY0" fmla="*/ 0 h 3200320"/>
              <a:gd name="connsiteX1" fmla="*/ 3200357 w 3200357"/>
              <a:gd name="connsiteY1" fmla="*/ 3200320 h 3200320"/>
              <a:gd name="connsiteX2" fmla="*/ 0 w 3200357"/>
              <a:gd name="connsiteY2" fmla="*/ 3200320 h 3200320"/>
              <a:gd name="connsiteX3" fmla="*/ 159536 w 3200357"/>
              <a:gd name="connsiteY3" fmla="*/ 3196412 h 3200320"/>
              <a:gd name="connsiteX4" fmla="*/ 3196195 w 3200357"/>
              <a:gd name="connsiteY4" fmla="*/ 164613 h 3200320"/>
              <a:gd name="connsiteX5" fmla="*/ 3200357 w 3200357"/>
              <a:gd name="connsiteY5" fmla="*/ 0 h 3200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00357" h="3200320">
                <a:moveTo>
                  <a:pt x="3200357" y="0"/>
                </a:moveTo>
                <a:lnTo>
                  <a:pt x="3200357" y="3200320"/>
                </a:lnTo>
                <a:lnTo>
                  <a:pt x="0" y="3200320"/>
                </a:lnTo>
                <a:lnTo>
                  <a:pt x="159536" y="3196412"/>
                </a:lnTo>
                <a:cubicBezTo>
                  <a:pt x="1798363" y="3115939"/>
                  <a:pt x="3113157" y="1802765"/>
                  <a:pt x="3196195" y="164613"/>
                </a:cubicBezTo>
                <a:lnTo>
                  <a:pt x="3200357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 dirty="0"/>
          </a:p>
        </p:txBody>
      </p:sp>
      <p:sp>
        <p:nvSpPr>
          <p:cNvPr id="11" name="Объект 10">
            <a:extLst>
              <a:ext uri="{FF2B5EF4-FFF2-40B4-BE49-F238E27FC236}">
                <a16:creationId xmlns:a16="http://schemas.microsoft.com/office/drawing/2014/main" id="{45E5C644-63C0-D8A4-7EF1-1681AFB1F4D9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324599" y="1088210"/>
            <a:ext cx="4373564" cy="4894894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 b="1">
                <a:solidFill>
                  <a:schemeClr val="bg2"/>
                </a:solidFill>
              </a:defRPr>
            </a:lvl1pPr>
            <a:lvl2pPr marL="457200" indent="0">
              <a:spcBef>
                <a:spcPts val="0"/>
              </a:spcBef>
              <a:spcAft>
                <a:spcPts val="600"/>
              </a:spcAft>
              <a:buNone/>
              <a:defRPr sz="1600" b="1">
                <a:solidFill>
                  <a:schemeClr val="bg2"/>
                </a:solidFill>
              </a:defRPr>
            </a:lvl2pPr>
            <a:lvl3pPr marL="914400" indent="0">
              <a:spcBef>
                <a:spcPts val="0"/>
              </a:spcBef>
              <a:spcAft>
                <a:spcPts val="600"/>
              </a:spcAft>
              <a:buNone/>
              <a:defRPr sz="1400" b="1">
                <a:solidFill>
                  <a:schemeClr val="bg2"/>
                </a:solidFill>
              </a:defRPr>
            </a:lvl3pPr>
            <a:lvl4pPr marL="1371600" indent="0">
              <a:spcBef>
                <a:spcPts val="0"/>
              </a:spcBef>
              <a:spcAft>
                <a:spcPts val="600"/>
              </a:spcAft>
              <a:buNone/>
              <a:defRPr sz="1200" b="1">
                <a:solidFill>
                  <a:schemeClr val="bg2"/>
                </a:solidFill>
              </a:defRPr>
            </a:lvl4pPr>
            <a:lvl5pPr marL="1828800" indent="0">
              <a:spcBef>
                <a:spcPts val="0"/>
              </a:spcBef>
              <a:spcAft>
                <a:spcPts val="600"/>
              </a:spcAft>
              <a:buNone/>
              <a:defRPr sz="1200" b="1">
                <a:solidFill>
                  <a:schemeClr val="bg2"/>
                </a:solidFill>
              </a:defRPr>
            </a:lvl5pPr>
          </a:lstStyle>
          <a:p>
            <a:pPr lvl="0" rtl="0"/>
            <a:r>
              <a:rPr lang="ru-RU" noProof="0" dirty="0"/>
              <a:t>Щелкните, чтобы добавить содержимое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3" name="Номер слайда 5">
            <a:extLst>
              <a:ext uri="{FF2B5EF4-FFF2-40B4-BE49-F238E27FC236}">
                <a16:creationId xmlns:a16="http://schemas.microsoft.com/office/drawing/2014/main" id="{C663CA19-070F-D373-ED8C-B6F895D11B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6600" y="5983104"/>
            <a:ext cx="1295400" cy="8748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  <a:latin typeface="+mj-lt"/>
              </a:defRPr>
            </a:lvl1pPr>
          </a:lstStyle>
          <a:p>
            <a:pPr rtl="0"/>
            <a:fld id="{08AB70BE-1769-45B8-85A6-0C837432C7E6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1935465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0ABFC8D9-3E46-4244-BCF8-DF828263A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9000"/>
            <a:ext cx="11946000" cy="1141516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16" name="Рисунок 6">
            <a:extLst>
              <a:ext uri="{FF2B5EF4-FFF2-40B4-BE49-F238E27FC236}">
                <a16:creationId xmlns:a16="http://schemas.microsoft.com/office/drawing/2014/main" id="{D5ACAE7A-E405-438C-BF4B-A37C1D7BBD2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26000" y="2079000"/>
            <a:ext cx="5220000" cy="4230000"/>
          </a:xfrm>
        </p:spPr>
      </p:sp>
    </p:spTree>
    <p:extLst>
      <p:ext uri="{BB962C8B-B14F-4D97-AF65-F5344CB8AC3E}">
        <p14:creationId xmlns:p14="http://schemas.microsoft.com/office/powerpoint/2010/main" val="2766459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олилиния: Фигура 28">
            <a:extLst>
              <a:ext uri="{FF2B5EF4-FFF2-40B4-BE49-F238E27FC236}">
                <a16:creationId xmlns:a16="http://schemas.microsoft.com/office/drawing/2014/main" id="{7A08E557-10DB-421A-876E-1AE58F8E07C4}"/>
              </a:ext>
            </a:extLst>
          </p:cNvPr>
          <p:cNvSpPr/>
          <p:nvPr/>
        </p:nvSpPr>
        <p:spPr>
          <a:xfrm>
            <a:off x="8839807" y="3732560"/>
            <a:ext cx="3352193" cy="3125440"/>
          </a:xfrm>
          <a:custGeom>
            <a:avLst/>
            <a:gdLst>
              <a:gd name="connsiteX0" fmla="*/ 0 w 3352193"/>
              <a:gd name="connsiteY0" fmla="*/ 3125374 h 3125440"/>
              <a:gd name="connsiteX1" fmla="*/ 2579 w 3352193"/>
              <a:gd name="connsiteY1" fmla="*/ 3125440 h 3125440"/>
              <a:gd name="connsiteX2" fmla="*/ 0 w 3352193"/>
              <a:gd name="connsiteY2" fmla="*/ 3125440 h 3125440"/>
              <a:gd name="connsiteX3" fmla="*/ 3352193 w 3352193"/>
              <a:gd name="connsiteY3" fmla="*/ 0 h 3125440"/>
              <a:gd name="connsiteX4" fmla="*/ 3352193 w 3352193"/>
              <a:gd name="connsiteY4" fmla="*/ 3125440 h 3125440"/>
              <a:gd name="connsiteX5" fmla="*/ 2579 w 3352193"/>
              <a:gd name="connsiteY5" fmla="*/ 3125440 h 3125440"/>
              <a:gd name="connsiteX6" fmla="*/ 3348685 w 3352193"/>
              <a:gd name="connsiteY6" fmla="*/ 47035 h 3125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52193" h="3125440">
                <a:moveTo>
                  <a:pt x="0" y="3125374"/>
                </a:moveTo>
                <a:lnTo>
                  <a:pt x="2579" y="3125440"/>
                </a:lnTo>
                <a:lnTo>
                  <a:pt x="0" y="3125440"/>
                </a:lnTo>
                <a:close/>
                <a:moveTo>
                  <a:pt x="3352193" y="0"/>
                </a:moveTo>
                <a:lnTo>
                  <a:pt x="3352193" y="3125440"/>
                </a:lnTo>
                <a:lnTo>
                  <a:pt x="2579" y="3125440"/>
                </a:lnTo>
                <a:cubicBezTo>
                  <a:pt x="1744073" y="3125440"/>
                  <a:pt x="3176441" y="1776129"/>
                  <a:pt x="3348685" y="47035"/>
                </a:cubicBez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C2EBCA0-8609-4F35-8CA7-7AD35FDACD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14400" y="6434560"/>
            <a:ext cx="342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spc="50" baseline="0">
                <a:solidFill>
                  <a:schemeClr val="accent2"/>
                </a:solidFill>
                <a:latin typeface="+mn-lt"/>
              </a:defRPr>
            </a:lvl1pPr>
          </a:lstStyle>
          <a:p>
            <a:pPr rtl="0"/>
            <a:endParaRPr lang="ru-RU" sz="1000" noProof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DA9639-38D2-4CD4-A861-F6B4C6CB9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8775" y="590372"/>
            <a:ext cx="10202248" cy="13258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DAF00B1-16C1-47B3-A7A0-B714683128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8825" y="1916262"/>
            <a:ext cx="10192198" cy="4133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BCF9501-5B6B-4DAF-B59D-3C129ED805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17000" y="6433202"/>
            <a:ext cx="2374150" cy="3678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spc="50" baseline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endParaRPr lang="ru-RU" noProof="0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685DBD-B7AE-41D8-8CF1-B21CD58E1B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1150" y="6433203"/>
            <a:ext cx="693263" cy="3678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08AB70BE-1769-45B8-85A6-0C837432C7E6}" type="slidenum">
              <a:rPr lang="ru-RU" noProof="0" smtClean="0"/>
              <a:pPr/>
              <a:t>‹#›</a:t>
            </a:fld>
            <a:endParaRPr lang="ru-RU" b="1" noProof="0" dirty="0"/>
          </a:p>
        </p:txBody>
      </p:sp>
    </p:spTree>
    <p:extLst>
      <p:ext uri="{BB962C8B-B14F-4D97-AF65-F5344CB8AC3E}">
        <p14:creationId xmlns:p14="http://schemas.microsoft.com/office/powerpoint/2010/main" val="3377632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698" r:id="rId13"/>
    <p:sldLayoutId id="2147483712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accent2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5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5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5"/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5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5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2736">
          <p15:clr>
            <a:srgbClr val="F26B43"/>
          </p15:clr>
        </p15:guide>
        <p15:guide id="4" orient="horz" pos="3312">
          <p15:clr>
            <a:srgbClr val="F26B43"/>
          </p15:clr>
        </p15:guide>
        <p15:guide id="5" orient="horz" pos="432">
          <p15:clr>
            <a:srgbClr val="F26B43"/>
          </p15:clr>
        </p15:guide>
        <p15:guide id="7" pos="4416">
          <p15:clr>
            <a:srgbClr val="F26B43"/>
          </p15:clr>
        </p15:guide>
        <p15:guide id="8" pos="5568">
          <p15:clr>
            <a:srgbClr val="F26B43"/>
          </p15:clr>
        </p15:guide>
        <p15:guide id="9" pos="7296">
          <p15:clr>
            <a:srgbClr val="F26B43"/>
          </p15:clr>
        </p15:guide>
        <p15:guide id="10" pos="2688">
          <p15:clr>
            <a:srgbClr val="F26B43"/>
          </p15:clr>
        </p15:guide>
        <p15:guide id="11" pos="1536">
          <p15:clr>
            <a:srgbClr val="F26B43"/>
          </p15:clr>
        </p15:guide>
        <p15:guide id="12" pos="384">
          <p15:clr>
            <a:srgbClr val="F26B43"/>
          </p15:clr>
        </p15:guide>
        <p15:guide id="13" pos="2112">
          <p15:clr>
            <a:srgbClr val="F26B43"/>
          </p15:clr>
        </p15:guide>
        <p15:guide id="14" pos="4992">
          <p15:clr>
            <a:srgbClr val="F26B43"/>
          </p15:clr>
        </p15:guide>
        <p15:guide id="15" pos="6720">
          <p15:clr>
            <a:srgbClr val="F26B43"/>
          </p15:clr>
        </p15:guide>
        <p15:guide id="16" pos="960">
          <p15:clr>
            <a:srgbClr val="F26B43"/>
          </p15:clr>
        </p15:guide>
        <p15:guide id="17" pos="3264">
          <p15:clr>
            <a:srgbClr val="F26B43"/>
          </p15:clr>
        </p15:guide>
        <p15:guide id="18" orient="horz" pos="1008">
          <p15:clr>
            <a:srgbClr val="F26B43"/>
          </p15:clr>
        </p15:guide>
        <p15:guide id="19" orient="horz" pos="3888">
          <p15:clr>
            <a:srgbClr val="F26B43"/>
          </p15:clr>
        </p15:guide>
        <p15:guide id="20" pos="6144">
          <p15:clr>
            <a:srgbClr val="F26B43"/>
          </p15:clr>
        </p15:guide>
        <p15:guide id="21" orient="horz" pos="1584">
          <p15:clr>
            <a:srgbClr val="F26B43"/>
          </p15:clr>
        </p15:guide>
        <p15:guide id="22" pos="576">
          <p15:clr>
            <a:srgbClr val="F26B43"/>
          </p15:clr>
        </p15:guide>
        <p15:guide id="23" pos="7104">
          <p15:clr>
            <a:srgbClr val="F26B43"/>
          </p15:clr>
        </p15:guide>
        <p15:guide id="24" pos="768">
          <p15:clr>
            <a:srgbClr val="F26B43"/>
          </p15:clr>
        </p15:guide>
        <p15:guide id="25" pos="691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diagramQuickStyle" Target="../diagrams/quickStyle1.xml"/><Relationship Id="rId12" Type="http://schemas.openxmlformats.org/officeDocument/2006/relationships/image" Target="../media/image2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diagramLayout" Target="../diagrams/layout1.xml"/><Relationship Id="rId11" Type="http://schemas.openxmlformats.org/officeDocument/2006/relationships/image" Target="../media/image20.jpeg"/><Relationship Id="rId5" Type="http://schemas.openxmlformats.org/officeDocument/2006/relationships/diagramData" Target="../diagrams/data1.xml"/><Relationship Id="rId15" Type="http://schemas.openxmlformats.org/officeDocument/2006/relationships/image" Target="../media/image24.jpeg"/><Relationship Id="rId10" Type="http://schemas.openxmlformats.org/officeDocument/2006/relationships/image" Target="../media/image19.jpeg"/><Relationship Id="rId4" Type="http://schemas.openxmlformats.org/officeDocument/2006/relationships/image" Target="../media/image18.jpeg"/><Relationship Id="rId9" Type="http://schemas.microsoft.com/office/2007/relationships/diagramDrawing" Target="../diagrams/drawing1.xml"/><Relationship Id="rId14" Type="http://schemas.openxmlformats.org/officeDocument/2006/relationships/image" Target="../media/image2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33.jpeg"/><Relationship Id="rId4" Type="http://schemas.openxmlformats.org/officeDocument/2006/relationships/diagramLayout" Target="../diagrams/layout2.xml"/><Relationship Id="rId9" Type="http://schemas.openxmlformats.org/officeDocument/2006/relationships/image" Target="../media/image32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diagramLayout" Target="../diagrams/layout3.xml"/><Relationship Id="rId7" Type="http://schemas.openxmlformats.org/officeDocument/2006/relationships/image" Target="../media/image44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10" Type="http://schemas.openxmlformats.org/officeDocument/2006/relationships/image" Target="../media/image47.jpeg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46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13" Type="http://schemas.openxmlformats.org/officeDocument/2006/relationships/diagramLayout" Target="../diagrams/layout6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12" Type="http://schemas.openxmlformats.org/officeDocument/2006/relationships/diagramData" Target="../diagrams/data6.xml"/><Relationship Id="rId2" Type="http://schemas.openxmlformats.org/officeDocument/2006/relationships/diagramData" Target="../diagrams/data4.xml"/><Relationship Id="rId16" Type="http://schemas.microsoft.com/office/2007/relationships/diagramDrawing" Target="../diagrams/drawing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5" Type="http://schemas.openxmlformats.org/officeDocument/2006/relationships/diagramColors" Target="../diagrams/colors6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Relationship Id="rId14" Type="http://schemas.openxmlformats.org/officeDocument/2006/relationships/diagramQuickStyle" Target="../diagrams/quickStyle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7" Type="http://schemas.openxmlformats.org/officeDocument/2006/relationships/image" Target="../media/image55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jpg"/><Relationship Id="rId7" Type="http://schemas.openxmlformats.org/officeDocument/2006/relationships/image" Target="../media/image60.jp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9.jpg"/><Relationship Id="rId5" Type="http://schemas.openxmlformats.org/officeDocument/2006/relationships/image" Target="../media/image58.jpg"/><Relationship Id="rId4" Type="http://schemas.openxmlformats.org/officeDocument/2006/relationships/image" Target="../media/image57.jpg"/><Relationship Id="rId9" Type="http://schemas.openxmlformats.org/officeDocument/2006/relationships/image" Target="../media/image62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65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/>
          <p:cNvSpPr/>
          <p:nvPr/>
        </p:nvSpPr>
        <p:spPr>
          <a:xfrm>
            <a:off x="192883" y="0"/>
            <a:ext cx="1398525" cy="1380393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40D9AD-F97D-8DCF-97C2-FEE69475C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2198" y="149289"/>
            <a:ext cx="10202248" cy="6475445"/>
          </a:xfrm>
        </p:spPr>
        <p:txBody>
          <a:bodyPr rtlCol="0">
            <a:normAutofit/>
          </a:bodyPr>
          <a:lstStyle/>
          <a:p>
            <a:r>
              <a:rPr lang="ru-RU" sz="2400" dirty="0"/>
              <a:t>Республиканский «Час наставничества»</a:t>
            </a:r>
            <a:br>
              <a:rPr lang="ru-RU" sz="2400" dirty="0"/>
            </a:br>
            <a:br>
              <a:rPr lang="ru-RU" sz="2400" dirty="0"/>
            </a:br>
            <a:br>
              <a:rPr lang="ru-RU" sz="2400" dirty="0"/>
            </a:br>
            <a:br>
              <a:rPr lang="ru-RU" sz="2400" dirty="0"/>
            </a:br>
            <a:br>
              <a:rPr lang="ru-RU" sz="2400" dirty="0"/>
            </a:br>
            <a:r>
              <a:rPr lang="ru-RU" sz="4000" dirty="0"/>
              <a:t>«Вдохновение как ресурс: что дал всероссийский семинар-совещание и как мы это</a:t>
            </a:r>
            <a:br>
              <a:rPr lang="ru-RU" sz="4000" dirty="0"/>
            </a:br>
            <a:r>
              <a:rPr lang="ru-RU" sz="4000" dirty="0"/>
              <a:t>воплощаем в жизнь»</a:t>
            </a:r>
            <a:br>
              <a:rPr lang="ru-RU" sz="4000" dirty="0"/>
            </a:br>
            <a:br>
              <a:rPr lang="ru-RU" sz="4000" dirty="0"/>
            </a:br>
            <a:r>
              <a:rPr lang="ru-RU" sz="2400" dirty="0"/>
              <a:t>Багаева Т.С., заведующий МБДОУ детский сад № 1 г. Благовещенска</a:t>
            </a:r>
            <a:br>
              <a:rPr lang="ru-RU" sz="2400" dirty="0"/>
            </a:br>
            <a:br>
              <a:rPr lang="ru-RU" sz="2400" dirty="0"/>
            </a:br>
            <a:br>
              <a:rPr lang="ru-RU" sz="2400" dirty="0"/>
            </a:br>
            <a:br>
              <a:rPr lang="ru-RU" sz="2400" dirty="0"/>
            </a:br>
            <a:br>
              <a:rPr lang="ru-RU" sz="2400" dirty="0"/>
            </a:br>
            <a:r>
              <a:rPr lang="ru-RU" sz="2400" dirty="0"/>
              <a:t>16.09.2026г.</a:t>
            </a:r>
          </a:p>
        </p:txBody>
      </p:sp>
      <p:pic>
        <p:nvPicPr>
          <p:cNvPr id="7" name="Picture 2" descr="D:\наставничество\наставничество 2022-2024\nastav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459" y="33196"/>
            <a:ext cx="1504580" cy="1314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410483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1076325" y="5699490"/>
            <a:ext cx="7038923" cy="986083"/>
          </a:xfrm>
          <a:prstGeom prst="rect">
            <a:avLst/>
          </a:prstGeom>
          <a:solidFill>
            <a:srgbClr val="F9F9F9"/>
          </a:solidFill>
          <a:ln w="3175">
            <a:solidFill>
              <a:schemeClr val="bg2">
                <a:lumMod val="6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>
                <a:solidFill>
                  <a:schemeClr val="tx1"/>
                </a:solidFill>
              </a:rPr>
              <a:t>       </a:t>
            </a:r>
            <a:r>
              <a:rPr lang="ru-RU" sz="1200" b="1" dirty="0">
                <a:solidFill>
                  <a:schemeClr val="tx1"/>
                </a:solidFill>
              </a:rPr>
              <a:t>Наставничество — это не архаичный ритуал, это развивающаяся методология, в которой опыт прошлого соединяется с технологиями современности и становится фундаментом кадрового суверенитета и технологического лидерства нашей страны.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8115248" y="4313133"/>
            <a:ext cx="3896158" cy="2372440"/>
          </a:xfrm>
          <a:prstGeom prst="rect">
            <a:avLst/>
          </a:prstGeom>
          <a:solidFill>
            <a:srgbClr val="F9F9F9"/>
          </a:solidFill>
          <a:ln w="3175">
            <a:solidFill>
              <a:schemeClr val="bg2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КОЖЕВНИКОВ</a:t>
            </a:r>
          </a:p>
          <a:p>
            <a:r>
              <a:rPr lang="ru-RU" sz="1000" b="1" dirty="0">
                <a:solidFill>
                  <a:schemeClr val="tx1"/>
                </a:solidFill>
              </a:rPr>
              <a:t>Сергей Михайлович</a:t>
            </a:r>
          </a:p>
          <a:p>
            <a:r>
              <a:rPr lang="ru-RU" sz="800" b="1" dirty="0">
                <a:solidFill>
                  <a:schemeClr val="tx1"/>
                </a:solidFill>
              </a:rPr>
              <a:t>Ректор </a:t>
            </a:r>
          </a:p>
          <a:p>
            <a:r>
              <a:rPr lang="ru-RU" sz="800" b="1" dirty="0">
                <a:solidFill>
                  <a:schemeClr val="tx1"/>
                </a:solidFill>
              </a:rPr>
              <a:t>ФГБОУ ДПО ИРПО</a:t>
            </a:r>
          </a:p>
        </p:txBody>
      </p:sp>
      <p:sp>
        <p:nvSpPr>
          <p:cNvPr id="13" name="Пятиугольник 12"/>
          <p:cNvSpPr/>
          <p:nvPr/>
        </p:nvSpPr>
        <p:spPr>
          <a:xfrm>
            <a:off x="0" y="0"/>
            <a:ext cx="5133975" cy="858741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Заголовок 14">
            <a:extLst>
              <a:ext uri="{FF2B5EF4-FFF2-40B4-BE49-F238E27FC236}">
                <a16:creationId xmlns:a16="http://schemas.microsoft.com/office/drawing/2014/main" id="{37F92FBB-F1A6-DCA3-4B03-5EA99AE4B0DD}"/>
              </a:ext>
            </a:extLst>
          </p:cNvPr>
          <p:cNvSpPr txBox="1">
            <a:spLocks/>
          </p:cNvSpPr>
          <p:nvPr/>
        </p:nvSpPr>
        <p:spPr>
          <a:xfrm>
            <a:off x="382083" y="99459"/>
            <a:ext cx="5150715" cy="808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lnSpc>
                <a:spcPct val="80000"/>
              </a:lnSpc>
              <a:spcBef>
                <a:spcPct val="0"/>
              </a:spcBef>
              <a:defRPr/>
            </a:pPr>
            <a:r>
              <a:rPr lang="ru-RU" sz="2800" b="1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МАСШТАБ И УРОВЕНЬ СОБЫТИЯ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-557092" y="5887301"/>
            <a:ext cx="7423521" cy="63510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0215" y="858741"/>
            <a:ext cx="3029051" cy="30290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762" b="23629"/>
          <a:stretch/>
        </p:blipFill>
        <p:spPr>
          <a:xfrm>
            <a:off x="70262" y="3027429"/>
            <a:ext cx="3828900" cy="25422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Прямоугольник 10"/>
          <p:cNvSpPr/>
          <p:nvPr/>
        </p:nvSpPr>
        <p:spPr>
          <a:xfrm>
            <a:off x="3899162" y="3029333"/>
            <a:ext cx="4075853" cy="2544805"/>
          </a:xfrm>
          <a:prstGeom prst="rect">
            <a:avLst/>
          </a:prstGeom>
          <a:solidFill>
            <a:srgbClr val="F9F9F9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Скругленный прямоугольник 4"/>
          <p:cNvSpPr/>
          <p:nvPr/>
        </p:nvSpPr>
        <p:spPr>
          <a:xfrm>
            <a:off x="3758929" y="3132621"/>
            <a:ext cx="4183120" cy="243929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10246" tIns="0" rIns="110246" bIns="0" numCol="1" spcCol="1270" anchor="ctr" anchorCtr="0">
            <a:noAutofit/>
          </a:bodyPr>
          <a:lstStyle/>
          <a:p>
            <a:pPr lvl="0" algn="just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</a:rPr>
              <a:t>Наставник — это человек, который не только передаёт знания, но и помогает раскрыть потенциал, поддерживает профессиональное становление и формирует у молодых специалистов стремление к развитию. Именно благодаря его труду сохраняются уникальные практики, появляются новые лидеры и укрепляется кадровый потенциал страны.</a:t>
            </a:r>
          </a:p>
          <a:p>
            <a:pPr lvl="0" algn="just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</a:rPr>
              <a:t> В рамках семинара-совещания вам предстоит обсудить актуальные вопросы развития наставничества, обменяться успешными практиками и определить эффективные решения, которые помогут совершенствовать эту работу. </a:t>
            </a:r>
            <a:endParaRPr lang="ru-RU" sz="1200" b="1" kern="1200" dirty="0">
              <a:solidFill>
                <a:schemeClr val="tx1"/>
              </a:solidFill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36" r="13170"/>
          <a:stretch/>
        </p:blipFill>
        <p:spPr>
          <a:xfrm>
            <a:off x="9551335" y="4373147"/>
            <a:ext cx="2387931" cy="2016733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858996"/>
              </a:clrFrom>
              <a:clrTo>
                <a:srgbClr val="858996">
                  <a:alpha val="0"/>
                </a:srgbClr>
              </a:clrTo>
            </a:clrChange>
          </a:blip>
          <a:srcRect l="82831" t="7295" r="9242" b="80665"/>
          <a:stretch/>
        </p:blipFill>
        <p:spPr>
          <a:xfrm>
            <a:off x="1143730" y="5663606"/>
            <a:ext cx="419314" cy="3772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7"/>
          <a:srcRect l="24217" b="8393"/>
          <a:stretch/>
        </p:blipFill>
        <p:spPr>
          <a:xfrm>
            <a:off x="7611929" y="5267867"/>
            <a:ext cx="280952" cy="305162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52405" y="6204855"/>
            <a:ext cx="317019" cy="341406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53" b="5423"/>
          <a:stretch/>
        </p:blipFill>
        <p:spPr>
          <a:xfrm>
            <a:off x="2990850" y="907533"/>
            <a:ext cx="5376756" cy="20259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052793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ятиугольник 12"/>
          <p:cNvSpPr/>
          <p:nvPr/>
        </p:nvSpPr>
        <p:spPr>
          <a:xfrm>
            <a:off x="0" y="0"/>
            <a:ext cx="5633282" cy="858741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Заголовок 14">
            <a:extLst>
              <a:ext uri="{FF2B5EF4-FFF2-40B4-BE49-F238E27FC236}">
                <a16:creationId xmlns:a16="http://schemas.microsoft.com/office/drawing/2014/main" id="{37F92FBB-F1A6-DCA3-4B03-5EA99AE4B0DD}"/>
              </a:ext>
            </a:extLst>
          </p:cNvPr>
          <p:cNvSpPr txBox="1">
            <a:spLocks/>
          </p:cNvSpPr>
          <p:nvPr/>
        </p:nvSpPr>
        <p:spPr>
          <a:xfrm>
            <a:off x="241283" y="25333"/>
            <a:ext cx="5150715" cy="808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lnSpc>
                <a:spcPct val="80000"/>
              </a:lnSpc>
              <a:spcBef>
                <a:spcPct val="0"/>
              </a:spcBef>
              <a:defRPr/>
            </a:pPr>
            <a:r>
              <a:rPr lang="ru-RU" sz="2800" b="1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ТРИ ИДЕИ ДЛЯ РАБОТЫ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93305" y="5887301"/>
            <a:ext cx="7423521" cy="63510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9" t="-338" r="20050" b="28398"/>
          <a:stretch/>
        </p:blipFill>
        <p:spPr>
          <a:xfrm>
            <a:off x="9143999" y="2335157"/>
            <a:ext cx="2854567" cy="20236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9539" y="4661012"/>
            <a:ext cx="2713433" cy="19996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2" r="8875"/>
          <a:stretch/>
        </p:blipFill>
        <p:spPr>
          <a:xfrm>
            <a:off x="9131542" y="155600"/>
            <a:ext cx="2867025" cy="20470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5" t="8425" r="255" b="4396"/>
          <a:stretch/>
        </p:blipFill>
        <p:spPr>
          <a:xfrm>
            <a:off x="8307623" y="4451828"/>
            <a:ext cx="3750511" cy="22231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53" t="8005" r="7426" b="6667"/>
          <a:stretch/>
        </p:blipFill>
        <p:spPr>
          <a:xfrm>
            <a:off x="3560253" y="3236024"/>
            <a:ext cx="2510390" cy="23213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20"/>
          <a:stretch/>
        </p:blipFill>
        <p:spPr>
          <a:xfrm>
            <a:off x="93305" y="1103155"/>
            <a:ext cx="3117609" cy="27003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72594" y="746604"/>
            <a:ext cx="5975200" cy="265079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5" y="3906067"/>
            <a:ext cx="3352297" cy="27395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Прямоугольник с двумя скругленными противолежащими углами 15"/>
          <p:cNvSpPr/>
          <p:nvPr/>
        </p:nvSpPr>
        <p:spPr>
          <a:xfrm rot="20951146">
            <a:off x="7392885" y="4697509"/>
            <a:ext cx="2027679" cy="495300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b="1" dirty="0"/>
              <a:t>Наставничество  как живая методология</a:t>
            </a:r>
          </a:p>
        </p:txBody>
      </p:sp>
      <p:sp>
        <p:nvSpPr>
          <p:cNvPr id="20" name="Прямоугольник с двумя скругленными противолежащими углами 19"/>
          <p:cNvSpPr/>
          <p:nvPr/>
        </p:nvSpPr>
        <p:spPr>
          <a:xfrm rot="20951146">
            <a:off x="1398765" y="3441614"/>
            <a:ext cx="2238375" cy="495300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b="1" dirty="0"/>
              <a:t>Вдохновение как ресурс!</a:t>
            </a:r>
          </a:p>
        </p:txBody>
      </p:sp>
      <p:sp>
        <p:nvSpPr>
          <p:cNvPr id="24" name="Прямоугольник с двумя скругленными противолежащими углами 23"/>
          <p:cNvSpPr/>
          <p:nvPr/>
        </p:nvSpPr>
        <p:spPr>
          <a:xfrm rot="20951146">
            <a:off x="9342559" y="2087507"/>
            <a:ext cx="2238375" cy="495300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b="1" dirty="0"/>
              <a:t>Наставничество  как государственный приоритет </a:t>
            </a:r>
          </a:p>
        </p:txBody>
      </p:sp>
    </p:spTree>
    <p:extLst>
      <p:ext uri="{BB962C8B-B14F-4D97-AF65-F5344CB8AC3E}">
        <p14:creationId xmlns:p14="http://schemas.microsoft.com/office/powerpoint/2010/main" val="14789147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056"/>
          <a:stretch/>
        </p:blipFill>
        <p:spPr>
          <a:xfrm>
            <a:off x="6089936" y="137184"/>
            <a:ext cx="2568289" cy="1752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Пятиугольник 12"/>
          <p:cNvSpPr/>
          <p:nvPr/>
        </p:nvSpPr>
        <p:spPr>
          <a:xfrm>
            <a:off x="0" y="0"/>
            <a:ext cx="5362575" cy="858741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Заголовок 14">
            <a:extLst>
              <a:ext uri="{FF2B5EF4-FFF2-40B4-BE49-F238E27FC236}">
                <a16:creationId xmlns:a16="http://schemas.microsoft.com/office/drawing/2014/main" id="{37F92FBB-F1A6-DCA3-4B03-5EA99AE4B0DD}"/>
              </a:ext>
            </a:extLst>
          </p:cNvPr>
          <p:cNvSpPr txBox="1">
            <a:spLocks/>
          </p:cNvSpPr>
          <p:nvPr/>
        </p:nvSpPr>
        <p:spPr>
          <a:xfrm>
            <a:off x="0" y="34564"/>
            <a:ext cx="5150715" cy="808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lvl="0">
              <a:lnSpc>
                <a:spcPct val="80000"/>
              </a:lnSpc>
              <a:spcBef>
                <a:spcPct val="0"/>
              </a:spcBef>
              <a:defRPr/>
            </a:pPr>
            <a:r>
              <a:rPr lang="ru-RU" sz="2800" b="1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БЛАГОВЕЩЕНСКИЙ РАЙОН: СИСТЕМА В ДЕЙСТВИИ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-557092" y="5887301"/>
            <a:ext cx="7423521" cy="63510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7" name="Прямоугольник 16"/>
          <p:cNvSpPr/>
          <p:nvPr/>
        </p:nvSpPr>
        <p:spPr>
          <a:xfrm>
            <a:off x="685212" y="1368602"/>
            <a:ext cx="5031790" cy="2346149"/>
          </a:xfrm>
          <a:prstGeom prst="rect">
            <a:avLst/>
          </a:prstGeom>
          <a:solidFill>
            <a:srgbClr val="F9F9F9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B0F0"/>
                </a:solidFill>
                <a:latin typeface="Arial Black" panose="020B0A04020102020204" pitchFamily="34" charset="0"/>
              </a:rPr>
              <a:t>            Муниципальная школа  наставничества педагогов ДО 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769" y="1495803"/>
            <a:ext cx="860389" cy="1075942"/>
          </a:xfrm>
          <a:prstGeom prst="rect">
            <a:avLst/>
          </a:prstGeom>
        </p:spPr>
      </p:pic>
      <p:sp>
        <p:nvSpPr>
          <p:cNvPr id="21" name="Прямоугольник с двумя скругленными противолежащими углами 20"/>
          <p:cNvSpPr/>
          <p:nvPr/>
        </p:nvSpPr>
        <p:spPr>
          <a:xfrm>
            <a:off x="6249983" y="3714751"/>
            <a:ext cx="5610225" cy="533777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>
                <a:solidFill>
                  <a:schemeClr val="tx1"/>
                </a:solidFill>
              </a:rPr>
              <a:t>Это не привязка к одному учреждению — это муниципальная система поддержки</a:t>
            </a: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2689697573"/>
              </p:ext>
            </p:extLst>
          </p:nvPr>
        </p:nvGraphicFramePr>
        <p:xfrm>
          <a:off x="146050" y="4032532"/>
          <a:ext cx="5740400" cy="26730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15" name="Рисунок 1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3218" y="5174846"/>
            <a:ext cx="1968207" cy="1328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6761" y="4355077"/>
            <a:ext cx="1838629" cy="13789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7322" y="176819"/>
            <a:ext cx="2561736" cy="17081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4919" y="4355078"/>
            <a:ext cx="2042963" cy="13789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880" y="1979588"/>
            <a:ext cx="2558877" cy="16909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7322" y="1991526"/>
            <a:ext cx="2558877" cy="16787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867766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ятиугольник 12"/>
          <p:cNvSpPr/>
          <p:nvPr/>
        </p:nvSpPr>
        <p:spPr>
          <a:xfrm>
            <a:off x="0" y="0"/>
            <a:ext cx="5362575" cy="858741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Заголовок 14">
            <a:extLst>
              <a:ext uri="{FF2B5EF4-FFF2-40B4-BE49-F238E27FC236}">
                <a16:creationId xmlns:a16="http://schemas.microsoft.com/office/drawing/2014/main" id="{37F92FBB-F1A6-DCA3-4B03-5EA99AE4B0DD}"/>
              </a:ext>
            </a:extLst>
          </p:cNvPr>
          <p:cNvSpPr txBox="1">
            <a:spLocks/>
          </p:cNvSpPr>
          <p:nvPr/>
        </p:nvSpPr>
        <p:spPr>
          <a:xfrm>
            <a:off x="0" y="34564"/>
            <a:ext cx="5633896" cy="808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lnSpc>
                <a:spcPct val="80000"/>
              </a:lnSpc>
              <a:spcBef>
                <a:spcPct val="0"/>
              </a:spcBef>
              <a:defRPr/>
            </a:pPr>
            <a:r>
              <a:rPr lang="ru-RU" sz="2800" b="1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ПРИЗНАНИЕ ГОСУДАРСТВА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-557092" y="5887301"/>
            <a:ext cx="7423521" cy="63510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401" y="1070464"/>
            <a:ext cx="9930492" cy="55859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240696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13398" y="131850"/>
            <a:ext cx="5838825" cy="2936665"/>
          </a:xfrm>
          <a:prstGeom prst="rect">
            <a:avLst/>
          </a:prstGeom>
          <a:solidFill>
            <a:srgbClr val="F9F9F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Муниципальный праздник: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ru-RU" sz="8800" b="1" dirty="0">
                <a:solidFill>
                  <a:srgbClr val="FFC000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Mistral" panose="03090702030407020403" pitchFamily="66" charset="0"/>
              </a:rPr>
              <a:t>Звёзды</a:t>
            </a:r>
            <a:r>
              <a:rPr lang="ru-RU" sz="2400" b="1" dirty="0">
                <a:solidFill>
                  <a:srgbClr val="FFC000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 </a:t>
            </a:r>
          </a:p>
          <a:p>
            <a:pPr algn="ctr"/>
            <a:r>
              <a:rPr lang="ru-RU" sz="2400" b="1" dirty="0">
                <a:solidFill>
                  <a:srgbClr val="FF0000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педагогического мастерства</a:t>
            </a:r>
          </a:p>
          <a:p>
            <a:pPr algn="ctr"/>
            <a:endParaRPr lang="ru-RU" dirty="0"/>
          </a:p>
        </p:txBody>
      </p:sp>
      <p:sp>
        <p:nvSpPr>
          <p:cNvPr id="13" name="Пятиугольник 12"/>
          <p:cNvSpPr/>
          <p:nvPr/>
        </p:nvSpPr>
        <p:spPr>
          <a:xfrm>
            <a:off x="0" y="0"/>
            <a:ext cx="5362575" cy="858741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Заголовок 14">
            <a:extLst>
              <a:ext uri="{FF2B5EF4-FFF2-40B4-BE49-F238E27FC236}">
                <a16:creationId xmlns:a16="http://schemas.microsoft.com/office/drawing/2014/main" id="{37F92FBB-F1A6-DCA3-4B03-5EA99AE4B0DD}"/>
              </a:ext>
            </a:extLst>
          </p:cNvPr>
          <p:cNvSpPr txBox="1">
            <a:spLocks/>
          </p:cNvSpPr>
          <p:nvPr/>
        </p:nvSpPr>
        <p:spPr>
          <a:xfrm>
            <a:off x="0" y="34564"/>
            <a:ext cx="5150715" cy="808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lvl="0">
              <a:lnSpc>
                <a:spcPct val="80000"/>
              </a:lnSpc>
              <a:spcBef>
                <a:spcPct val="0"/>
              </a:spcBef>
              <a:defRPr/>
            </a:pPr>
            <a:r>
              <a:rPr lang="ru-RU" sz="2800" b="1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БЛАГОВЕЩЕНСКИЙ РАЙОН: СИСТЕМА В ДЕЙСТВИИ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-557092" y="5887301"/>
            <a:ext cx="7423521" cy="63510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941" y="1877354"/>
            <a:ext cx="5410045" cy="40575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004" y="1111423"/>
            <a:ext cx="1305996" cy="977518"/>
          </a:xfrm>
          <a:prstGeom prst="rect">
            <a:avLst/>
          </a:prstGeom>
          <a:ln>
            <a:solidFill>
              <a:srgbClr val="F9F9F9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4" name="Прямоугольник с двумя скругленными противолежащими углами 23"/>
          <p:cNvSpPr/>
          <p:nvPr/>
        </p:nvSpPr>
        <p:spPr>
          <a:xfrm>
            <a:off x="6119447" y="6188771"/>
            <a:ext cx="5893776" cy="533777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bg2"/>
                </a:solidFill>
              </a:rPr>
              <a:t>Наставничество — не разовая акция, а живая система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3398" y="3182893"/>
            <a:ext cx="3479870" cy="22859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8469" y="4391696"/>
            <a:ext cx="2479228" cy="16463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416814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Блок-схема: несколько документов 11"/>
          <p:cNvSpPr/>
          <p:nvPr/>
        </p:nvSpPr>
        <p:spPr>
          <a:xfrm>
            <a:off x="7710485" y="2057400"/>
            <a:ext cx="4243389" cy="4415934"/>
          </a:xfrm>
          <a:prstGeom prst="flowChartMultidocumen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ятиугольник 12"/>
          <p:cNvSpPr/>
          <p:nvPr/>
        </p:nvSpPr>
        <p:spPr>
          <a:xfrm>
            <a:off x="0" y="0"/>
            <a:ext cx="5362575" cy="858741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Заголовок 14">
            <a:extLst>
              <a:ext uri="{FF2B5EF4-FFF2-40B4-BE49-F238E27FC236}">
                <a16:creationId xmlns:a16="http://schemas.microsoft.com/office/drawing/2014/main" id="{37F92FBB-F1A6-DCA3-4B03-5EA99AE4B0DD}"/>
              </a:ext>
            </a:extLst>
          </p:cNvPr>
          <p:cNvSpPr txBox="1">
            <a:spLocks/>
          </p:cNvSpPr>
          <p:nvPr/>
        </p:nvSpPr>
        <p:spPr>
          <a:xfrm>
            <a:off x="0" y="34564"/>
            <a:ext cx="5150715" cy="808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lvl="0">
              <a:lnSpc>
                <a:spcPct val="80000"/>
              </a:lnSpc>
              <a:spcBef>
                <a:spcPct val="0"/>
              </a:spcBef>
              <a:defRPr/>
            </a:pPr>
            <a:r>
              <a:rPr lang="ru-RU" sz="2800" b="1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БЛАГОВЕЩЕНСКИЙ РАЙОН: СИСТЕМА В ДЕЙСТВИИ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-557092" y="5887301"/>
            <a:ext cx="7423521" cy="63510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03"/>
          <a:stretch/>
        </p:blipFill>
        <p:spPr>
          <a:xfrm>
            <a:off x="193239" y="2270764"/>
            <a:ext cx="7281016" cy="42025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7777160" y="3111205"/>
            <a:ext cx="370998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Участие в форуме позволило молодым педагогам обменяться опытом, получить новые знания и наладить профессиональные контакты, а также глубже разобраться в вопросах правовой и социальной поддержки.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299131" y="929702"/>
            <a:ext cx="721634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Зональный форум молодых педагогов «Наставничество» </a:t>
            </a:r>
          </a:p>
        </p:txBody>
      </p:sp>
    </p:spTree>
    <p:extLst>
      <p:ext uri="{BB962C8B-B14F-4D97-AF65-F5344CB8AC3E}">
        <p14:creationId xmlns:p14="http://schemas.microsoft.com/office/powerpoint/2010/main" val="5401039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ятиугольник 12"/>
          <p:cNvSpPr/>
          <p:nvPr/>
        </p:nvSpPr>
        <p:spPr>
          <a:xfrm>
            <a:off x="0" y="0"/>
            <a:ext cx="5362575" cy="858741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Заголовок 14">
            <a:extLst>
              <a:ext uri="{FF2B5EF4-FFF2-40B4-BE49-F238E27FC236}">
                <a16:creationId xmlns:a16="http://schemas.microsoft.com/office/drawing/2014/main" id="{37F92FBB-F1A6-DCA3-4B03-5EA99AE4B0DD}"/>
              </a:ext>
            </a:extLst>
          </p:cNvPr>
          <p:cNvSpPr txBox="1">
            <a:spLocks/>
          </p:cNvSpPr>
          <p:nvPr/>
        </p:nvSpPr>
        <p:spPr>
          <a:xfrm>
            <a:off x="0" y="34564"/>
            <a:ext cx="5150715" cy="808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lvl="0">
              <a:lnSpc>
                <a:spcPct val="80000"/>
              </a:lnSpc>
              <a:spcBef>
                <a:spcPct val="0"/>
              </a:spcBef>
              <a:defRPr/>
            </a:pPr>
            <a:r>
              <a:rPr lang="ru-RU" sz="2800" b="1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БЛАГОВЕЩЕНСКИЙ РАЙОН: СИСТЕМА В ДЕЙСТВИИ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-557092" y="5887301"/>
            <a:ext cx="7423521" cy="63510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" name="Прямоугольник 5"/>
          <p:cNvSpPr/>
          <p:nvPr/>
        </p:nvSpPr>
        <p:spPr>
          <a:xfrm>
            <a:off x="628651" y="929702"/>
            <a:ext cx="111728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Республиканский конкурс «Эффективные практики наставничества в образовательных организациях Республики Башкортостан»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638800" y="2747980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406842929"/>
              </p:ext>
            </p:extLst>
          </p:nvPr>
        </p:nvGraphicFramePr>
        <p:xfrm>
          <a:off x="790575" y="2005401"/>
          <a:ext cx="6075854" cy="4517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91" t="21037" r="18878" b="14656"/>
          <a:stretch/>
        </p:blipFill>
        <p:spPr>
          <a:xfrm>
            <a:off x="10044987" y="4586287"/>
            <a:ext cx="1689813" cy="210502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9576" y="1875247"/>
            <a:ext cx="3935224" cy="262245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83" b="19583"/>
          <a:stretch/>
        </p:blipFill>
        <p:spPr>
          <a:xfrm>
            <a:off x="7147296" y="4605336"/>
            <a:ext cx="2133600" cy="2085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1131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307" y="848102"/>
            <a:ext cx="6369698" cy="1414289"/>
          </a:xfrm>
          <a:prstGeom prst="rect">
            <a:avLst/>
          </a:prstGeom>
        </p:spPr>
      </p:pic>
      <p:pic>
        <p:nvPicPr>
          <p:cNvPr id="4" name="Picture 5" descr="D:\наставничество\Безымянный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3192" y="1620960"/>
            <a:ext cx="3029544" cy="4221173"/>
          </a:xfrm>
          <a:prstGeom prst="rect">
            <a:avLst/>
          </a:prstGeom>
          <a:noFill/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7583" y="1824590"/>
            <a:ext cx="5190971" cy="2603241"/>
          </a:xfrm>
          <a:prstGeom prst="rect">
            <a:avLst/>
          </a:prstGeom>
          <a:noFill/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60" y="4245823"/>
            <a:ext cx="1133633" cy="184810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3394" y="3990030"/>
            <a:ext cx="1505160" cy="134321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1246" y="5518983"/>
            <a:ext cx="4927308" cy="1058011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89698" y="1620960"/>
            <a:ext cx="3501870" cy="495603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61562" y="4535838"/>
            <a:ext cx="1274174" cy="126807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165301" y="-8439"/>
            <a:ext cx="8163252" cy="963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4834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ятиугольник 12"/>
          <p:cNvSpPr/>
          <p:nvPr/>
        </p:nvSpPr>
        <p:spPr>
          <a:xfrm>
            <a:off x="0" y="3747"/>
            <a:ext cx="4373649" cy="858741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Заголовок 14">
            <a:extLst>
              <a:ext uri="{FF2B5EF4-FFF2-40B4-BE49-F238E27FC236}">
                <a16:creationId xmlns:a16="http://schemas.microsoft.com/office/drawing/2014/main" id="{37F92FBB-F1A6-DCA3-4B03-5EA99AE4B0DD}"/>
              </a:ext>
            </a:extLst>
          </p:cNvPr>
          <p:cNvSpPr txBox="1">
            <a:spLocks/>
          </p:cNvSpPr>
          <p:nvPr/>
        </p:nvSpPr>
        <p:spPr>
          <a:xfrm>
            <a:off x="93305" y="54414"/>
            <a:ext cx="5150715" cy="808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lnSpc>
                <a:spcPct val="80000"/>
              </a:lnSpc>
              <a:spcBef>
                <a:spcPct val="0"/>
              </a:spcBef>
              <a:defRPr/>
            </a:pP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СУТЬ ПРОГРАММЫ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93305" y="5887301"/>
            <a:ext cx="6660259" cy="63510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" name="Штриховая стрелка вправо 1"/>
          <p:cNvSpPr/>
          <p:nvPr/>
        </p:nvSpPr>
        <p:spPr>
          <a:xfrm>
            <a:off x="690465" y="1539553"/>
            <a:ext cx="5010539" cy="1007706"/>
          </a:xfrm>
          <a:prstGeom prst="stripedRightArrow">
            <a:avLst/>
          </a:prstGeom>
          <a:gradFill flip="none" rotWithShape="1">
            <a:gsLst>
              <a:gs pos="0">
                <a:schemeClr val="accent2">
                  <a:lumMod val="5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</a:t>
            </a:r>
            <a:r>
              <a:rPr lang="ru-RU" dirty="0">
                <a:solidFill>
                  <a:schemeClr val="tx1"/>
                </a:solidFill>
              </a:rPr>
              <a:t>Модель «Новичок – мастер»</a:t>
            </a:r>
          </a:p>
        </p:txBody>
      </p:sp>
      <p:sp>
        <p:nvSpPr>
          <p:cNvPr id="7" name="Штриховая стрелка вправо 6"/>
          <p:cNvSpPr/>
          <p:nvPr/>
        </p:nvSpPr>
        <p:spPr>
          <a:xfrm rot="10800000">
            <a:off x="6118244" y="1539553"/>
            <a:ext cx="5010539" cy="1007706"/>
          </a:xfrm>
          <a:prstGeom prst="stripedRightArrow">
            <a:avLst/>
          </a:prstGeom>
          <a:gradFill flip="none" rotWithShape="1">
            <a:gsLst>
              <a:gs pos="0">
                <a:schemeClr val="accent2">
                  <a:lumMod val="5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90465" y="1329553"/>
            <a:ext cx="24934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две ролевые модели: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571294" y="1897447"/>
            <a:ext cx="41646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/>
              <a:t>Модель «Современный – опытному»</a:t>
            </a: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537713" y="2905153"/>
          <a:ext cx="7287209" cy="2874594"/>
        </p:xfrm>
        <a:graphic>
          <a:graphicData uri="http://schemas.openxmlformats.org/drawingml/2006/table">
            <a:tbl>
              <a:tblPr firstRow="1" firstCol="1" bandRow="1">
                <a:tableStyleId>{0E3FDE45-AF77-4B5C-9715-49D594BDF05E}</a:tableStyleId>
              </a:tblPr>
              <a:tblGrid>
                <a:gridCol w="2208127">
                  <a:extLst>
                    <a:ext uri="{9D8B030D-6E8A-4147-A177-3AD203B41FA5}">
                      <a16:colId xmlns:a16="http://schemas.microsoft.com/office/drawing/2014/main" val="480475165"/>
                    </a:ext>
                  </a:extLst>
                </a:gridCol>
                <a:gridCol w="2263428">
                  <a:extLst>
                    <a:ext uri="{9D8B030D-6E8A-4147-A177-3AD203B41FA5}">
                      <a16:colId xmlns:a16="http://schemas.microsoft.com/office/drawing/2014/main" val="1119868456"/>
                    </a:ext>
                  </a:extLst>
                </a:gridCol>
                <a:gridCol w="2815654">
                  <a:extLst>
                    <a:ext uri="{9D8B030D-6E8A-4147-A177-3AD203B41FA5}">
                      <a16:colId xmlns:a16="http://schemas.microsoft.com/office/drawing/2014/main" val="2048614408"/>
                    </a:ext>
                  </a:extLst>
                </a:gridCol>
              </a:tblGrid>
              <a:tr h="6975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Модель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52400" marT="95250" marB="952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Кто кого учит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Чему учит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400" marR="152400" marT="95250" marB="95250" anchor="ctr"/>
                </a:tc>
                <a:extLst>
                  <a:ext uri="{0D108BD9-81ED-4DB2-BD59-A6C34878D82A}">
                    <a16:rowId xmlns:a16="http://schemas.microsoft.com/office/drawing/2014/main" val="2631133720"/>
                  </a:ext>
                </a:extLst>
              </a:tr>
              <a:tr h="10885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«Новичок – мастер»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52400" marT="95250" marB="952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Опытный → Молодого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Методике, практике, тонкостям профессии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400" marR="0" marT="95250" marB="95250" anchor="ctr"/>
                </a:tc>
                <a:extLst>
                  <a:ext uri="{0D108BD9-81ED-4DB2-BD59-A6C34878D82A}">
                    <a16:rowId xmlns:a16="http://schemas.microsoft.com/office/drawing/2014/main" val="32228834"/>
                  </a:ext>
                </a:extLst>
              </a:tr>
              <a:tr h="10885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«Современный – опытному»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52400" marT="95250" marB="952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Молодой → Опытного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Цифровым технологиям, интерактиву, ИКТ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400" marR="0" marT="95250" marB="95250" anchor="ctr"/>
                </a:tc>
                <a:extLst>
                  <a:ext uri="{0D108BD9-81ED-4DB2-BD59-A6C34878D82A}">
                    <a16:rowId xmlns:a16="http://schemas.microsoft.com/office/drawing/2014/main" val="1646864488"/>
                  </a:ext>
                </a:extLst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5701004" y="5998442"/>
            <a:ext cx="63821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Принцип «меняюсь опытом, как коллекционер</a:t>
            </a:r>
          </a:p>
          <a:p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</a:rPr>
              <a:t>                                                                             значками»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clrChange>
              <a:clrFrom>
                <a:srgbClr val="F9F9F8"/>
              </a:clrFrom>
              <a:clrTo>
                <a:srgbClr val="F9F9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0072" y="2905153"/>
            <a:ext cx="4291928" cy="2874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3030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168712" y="3367890"/>
            <a:ext cx="2915216" cy="1964602"/>
          </a:xfrm>
          <a:prstGeom prst="rect">
            <a:avLst/>
          </a:prstGeom>
          <a:solidFill>
            <a:schemeClr val="bg2"/>
          </a:solidFill>
          <a:ln>
            <a:solidFill>
              <a:schemeClr val="bg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ятиугольник 12"/>
          <p:cNvSpPr/>
          <p:nvPr/>
        </p:nvSpPr>
        <p:spPr>
          <a:xfrm>
            <a:off x="0" y="0"/>
            <a:ext cx="7981772" cy="83820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ЧТО ИЗМЕНИЛОСЬ ПОСЛЕ КАЛУГИ</a:t>
            </a:r>
          </a:p>
        </p:txBody>
      </p:sp>
      <p:graphicFrame>
        <p:nvGraphicFramePr>
          <p:cNvPr id="3" name="Схема 2"/>
          <p:cNvGraphicFramePr/>
          <p:nvPr/>
        </p:nvGraphicFramePr>
        <p:xfrm>
          <a:off x="375216" y="851027"/>
          <a:ext cx="11339968" cy="26073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 descr="C:\Users\79874\Downloads\istockphoto-1140983474-612x612.jpg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D8D6E1"/>
              </a:clrFrom>
              <a:clrTo>
                <a:srgbClr val="D8D6E1">
                  <a:alpha val="0"/>
                </a:srgbClr>
              </a:clrTo>
            </a:clrChange>
          </a:blip>
          <a:srcRect l="2492" r="5457"/>
          <a:stretch>
            <a:fillRect/>
          </a:stretch>
        </p:blipFill>
        <p:spPr bwMode="auto">
          <a:xfrm>
            <a:off x="3023857" y="3502999"/>
            <a:ext cx="2933323" cy="19743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7" name="Picture 3" descr="C:\Users\79874\Downloads\How-to-inspire-and-motivate-Gen-Z-employees-2048x1365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35802" y="3367889"/>
            <a:ext cx="2926540" cy="1950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31" name="Picture 7" descr="C:\Users\79874\Downloads\disability-kids-school-educational-projects-children-with-disabilities-study-mixed-classes-teacher-students-boy-wheelchair-learns-draw-vector-handicapped-socialization_176411-4245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246891" y="3357690"/>
            <a:ext cx="2972804" cy="19664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32" name="Picture 8" descr="C:\Users\79874\Downloads\back-school-book-reading-ideas_999616-2319.jpg"/>
          <p:cNvPicPr>
            <a:picLocks noChangeAspect="1" noChangeArrowheads="1"/>
          </p:cNvPicPr>
          <p:nvPr/>
        </p:nvPicPr>
        <p:blipFill>
          <a:blip r:embed="rId10"/>
          <a:srcRect l="12104" r="11639"/>
          <a:stretch>
            <a:fillRect/>
          </a:stretch>
        </p:blipFill>
        <p:spPr bwMode="auto">
          <a:xfrm>
            <a:off x="9768690" y="3218207"/>
            <a:ext cx="2281473" cy="20981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224833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ятиугольник 12"/>
          <p:cNvSpPr/>
          <p:nvPr/>
        </p:nvSpPr>
        <p:spPr>
          <a:xfrm>
            <a:off x="0" y="0"/>
            <a:ext cx="7981772" cy="83820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ЧТО ИЗМЕНИЛОСЬ ПОСЛЕ КАЛУГИ</a:t>
            </a: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018550502"/>
              </p:ext>
            </p:extLst>
          </p:nvPr>
        </p:nvGraphicFramePr>
        <p:xfrm>
          <a:off x="1450752" y="2191809"/>
          <a:ext cx="4006660" cy="32864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734898220"/>
              </p:ext>
            </p:extLst>
          </p:nvPr>
        </p:nvGraphicFramePr>
        <p:xfrm>
          <a:off x="208230" y="862678"/>
          <a:ext cx="11633703" cy="15552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3766930187"/>
              </p:ext>
            </p:extLst>
          </p:nvPr>
        </p:nvGraphicFramePr>
        <p:xfrm>
          <a:off x="5762704" y="2293748"/>
          <a:ext cx="4934139" cy="21815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2" name="Плюс 1"/>
          <p:cNvSpPr/>
          <p:nvPr/>
        </p:nvSpPr>
        <p:spPr>
          <a:xfrm>
            <a:off x="7869375" y="4475285"/>
            <a:ext cx="720796" cy="68580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6356838" y="5161085"/>
            <a:ext cx="3868616" cy="72096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Обучение наставников</a:t>
            </a:r>
          </a:p>
        </p:txBody>
      </p:sp>
    </p:spTree>
    <p:extLst>
      <p:ext uri="{BB962C8B-B14F-4D97-AF65-F5344CB8AC3E}">
        <p14:creationId xmlns:p14="http://schemas.microsoft.com/office/powerpoint/2010/main" val="33224833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049" y="-489"/>
            <a:ext cx="1677377" cy="167737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0" y="0"/>
            <a:ext cx="3956538" cy="2407298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ятиугольник 12"/>
          <p:cNvSpPr/>
          <p:nvPr/>
        </p:nvSpPr>
        <p:spPr>
          <a:xfrm>
            <a:off x="0" y="0"/>
            <a:ext cx="7981772" cy="83820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ДОУ: ОТ СИСТЕМЫ К РЕЗУЛЬТАТУ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433146" y="942039"/>
            <a:ext cx="95484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Наставничество — в социальном проектировании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380071" y="2146762"/>
            <a:ext cx="201669" cy="212167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49469" y="1535943"/>
            <a:ext cx="12042531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Проблема: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 на втором году работы молодой педагог теряет страх, но ещё не имеет мастерства. Ищет признания — и либо выгорает, либо уходит.</a:t>
            </a:r>
          </a:p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Решение: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 социальный проект как безопасный полигон для энергии и амбиций.</a:t>
            </a:r>
          </a:p>
          <a:p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Три задачи:</a:t>
            </a: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2187543919"/>
              </p:ext>
            </p:extLst>
          </p:nvPr>
        </p:nvGraphicFramePr>
        <p:xfrm>
          <a:off x="2853592" y="3197936"/>
          <a:ext cx="8128000" cy="34588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79" r="15710"/>
          <a:stretch/>
        </p:blipFill>
        <p:spPr>
          <a:xfrm>
            <a:off x="26377" y="2743200"/>
            <a:ext cx="2329961" cy="3913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8998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79874\Downloads\f1aac06bd22a328d0f04761d8a518ed9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79803" y="1329151"/>
            <a:ext cx="2649648" cy="1035019"/>
          </a:xfrm>
          <a:prstGeom prst="rect">
            <a:avLst/>
          </a:prstGeom>
          <a:noFill/>
        </p:spPr>
      </p:pic>
      <p:sp>
        <p:nvSpPr>
          <p:cNvPr id="8" name="Пятиугольник 7"/>
          <p:cNvSpPr/>
          <p:nvPr/>
        </p:nvSpPr>
        <p:spPr>
          <a:xfrm>
            <a:off x="0" y="0"/>
            <a:ext cx="4771176" cy="858741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92934" y="186318"/>
            <a:ext cx="33918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РЕАЛЬНЫЕ ДЕЛА</a:t>
            </a:r>
            <a:endParaRPr lang="ru-RU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349395" y="202369"/>
            <a:ext cx="71213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«Адаптированная гончарная мастерская «Лепота» - 2025г.</a:t>
            </a:r>
            <a:endParaRPr lang="ru-RU" sz="3200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332888" y="1329151"/>
            <a:ext cx="1914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поддержке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9" name="Picture 3" descr="C:\Users\79874\Downloads\Rbt-bqNAd5SPmWNQkYF6byHXrhmpMZC-TtDsg9MPdbarjtrYVGIzGIWCdNs0n2mdLnGkVPSvFvZyWNIwd3_9WG3u.jpg"/>
          <p:cNvPicPr>
            <a:picLocks noChangeAspect="1" noChangeArrowheads="1"/>
          </p:cNvPicPr>
          <p:nvPr/>
        </p:nvPicPr>
        <p:blipFill>
          <a:blip r:embed="rId3"/>
          <a:srcRect l="4227" r="14091"/>
          <a:stretch>
            <a:fillRect/>
          </a:stretch>
        </p:blipFill>
        <p:spPr bwMode="auto">
          <a:xfrm>
            <a:off x="138117" y="1275141"/>
            <a:ext cx="3546643" cy="2579283"/>
          </a:xfrm>
          <a:prstGeom prst="rect">
            <a:avLst/>
          </a:prstGeom>
          <a:noFill/>
        </p:spPr>
      </p:pic>
      <p:pic>
        <p:nvPicPr>
          <p:cNvPr id="4100" name="Picture 4" descr="C:\Users\79874\Downloads\tlOHDYkGlUqfqitD0sitOgEXggMwMMWDgi1bi6g5iv0zF-kWqLJOSXsmj7Ib4c-hbbtuCWLKWZIEWQiK0nAD_7ty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6289" y="4028792"/>
            <a:ext cx="3792915" cy="2681213"/>
          </a:xfrm>
          <a:prstGeom prst="rect">
            <a:avLst/>
          </a:prstGeom>
          <a:noFill/>
        </p:spPr>
      </p:pic>
      <p:pic>
        <p:nvPicPr>
          <p:cNvPr id="4101" name="Picture 5" descr="C:\Users\79874\Downloads\k0Tar1_lvfWYrV1OE0hLRN83pcn_NQRqmxgpq4-8WsuwQiiHVpvS0np25W03L80LpsQSvu_1-QaKxtTc1WZSagaa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43350" y="1285591"/>
            <a:ext cx="3181070" cy="2117631"/>
          </a:xfrm>
          <a:prstGeom prst="rect">
            <a:avLst/>
          </a:prstGeom>
          <a:noFill/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568" y="2529257"/>
            <a:ext cx="4131959" cy="4120513"/>
          </a:xfrm>
          <a:prstGeom prst="rect">
            <a:avLst/>
          </a:prstGeom>
        </p:spPr>
      </p:pic>
      <p:pic>
        <p:nvPicPr>
          <p:cNvPr id="4102" name="Picture 6" descr="C:\Users\79874\Downloads\-V1qOCvTGw49eZwF0XgGOcGUuoYoZDoB4LbKREOrGQfvQ1C_7diTzqAKGXjb1bvuUBLzNm70NXdvV0QseXp2xWX1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200058" y="3521798"/>
            <a:ext cx="3420949" cy="31456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2530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79874\Downloads\f1aac06bd22a328d0f04761d8a518ed9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79803" y="1974398"/>
            <a:ext cx="2649648" cy="1035019"/>
          </a:xfrm>
          <a:prstGeom prst="rect">
            <a:avLst/>
          </a:prstGeom>
          <a:noFill/>
        </p:spPr>
      </p:pic>
      <p:sp>
        <p:nvSpPr>
          <p:cNvPr id="8" name="Пятиугольник 7"/>
          <p:cNvSpPr/>
          <p:nvPr/>
        </p:nvSpPr>
        <p:spPr>
          <a:xfrm>
            <a:off x="0" y="0"/>
            <a:ext cx="4771176" cy="858741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92934" y="186318"/>
            <a:ext cx="33918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РЕАЛЬНЫЕ ДЕЛА</a:t>
            </a:r>
            <a:endParaRPr lang="ru-RU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919046" y="202369"/>
            <a:ext cx="901040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«Нить надежды»: особая </a:t>
            </a:r>
          </a:p>
          <a:p>
            <a:pPr algn="ctr"/>
            <a:r>
              <a:rPr lang="ru-RU" sz="3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мастерская ткачества для</a:t>
            </a:r>
          </a:p>
          <a:p>
            <a:pPr algn="ctr"/>
            <a:r>
              <a:rPr lang="ru-RU" sz="3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детей» - 2026г.</a:t>
            </a:r>
            <a:endParaRPr lang="ru-RU" sz="3200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266087" y="1864375"/>
            <a:ext cx="19355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поддержке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8561" y="95613"/>
            <a:ext cx="1756084" cy="175608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119" y="1061110"/>
            <a:ext cx="3565599" cy="205950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3284" y="3833445"/>
            <a:ext cx="4501662" cy="253218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4280" y="3833443"/>
            <a:ext cx="3930439" cy="253218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789"/>
          <a:stretch/>
        </p:blipFill>
        <p:spPr>
          <a:xfrm>
            <a:off x="209119" y="3833443"/>
            <a:ext cx="3126597" cy="253218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85447" y="1974398"/>
            <a:ext cx="1332265" cy="176669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0220" y="1965328"/>
            <a:ext cx="1388130" cy="1784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961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3956538" cy="2407298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ятиугольник 12"/>
          <p:cNvSpPr/>
          <p:nvPr/>
        </p:nvSpPr>
        <p:spPr>
          <a:xfrm>
            <a:off x="-1" y="0"/>
            <a:ext cx="8836269" cy="83820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ДАЙТЕ МОЛОДОМУ ПЕДАГОГУ МАРШРУТ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-1" y="942039"/>
            <a:ext cx="1219200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            Второй год неизбежен.</a:t>
            </a:r>
          </a:p>
          <a:p>
            <a:r>
              <a:rPr lang="ru-RU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                                 Вопрос — куда направим энергию?</a:t>
            </a:r>
          </a:p>
          <a:p>
            <a:pPr algn="ctr"/>
            <a:endParaRPr lang="ru-RU" sz="2000" b="1" dirty="0">
              <a:solidFill>
                <a:schemeClr val="accent2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algn="ctr"/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Возможные маршруты: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826" y="1606051"/>
            <a:ext cx="3202791" cy="3156221"/>
          </a:xfrm>
          <a:prstGeom prst="rect">
            <a:avLst/>
          </a:prstGeom>
        </p:spPr>
      </p:pic>
      <p:sp>
        <p:nvSpPr>
          <p:cNvPr id="10" name="Прямоугольник с двумя скругленными противолежащими углами 9"/>
          <p:cNvSpPr/>
          <p:nvPr/>
        </p:nvSpPr>
        <p:spPr>
          <a:xfrm>
            <a:off x="3452443" y="2580840"/>
            <a:ext cx="3341076" cy="533777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2"/>
                </a:solidFill>
              </a:rPr>
              <a:t>Грантовые проекты</a:t>
            </a:r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4466617" y="3869472"/>
            <a:ext cx="3341076" cy="533777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2"/>
                </a:solidFill>
              </a:rPr>
              <a:t>Профессиональные конкурсы</a:t>
            </a:r>
          </a:p>
        </p:txBody>
      </p:sp>
      <p:sp>
        <p:nvSpPr>
          <p:cNvPr id="14" name="Прямоугольник с двумя скругленными противолежащими углами 13"/>
          <p:cNvSpPr/>
          <p:nvPr/>
        </p:nvSpPr>
        <p:spPr>
          <a:xfrm>
            <a:off x="7024928" y="2580839"/>
            <a:ext cx="3341076" cy="533777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2"/>
                </a:solidFill>
              </a:rPr>
              <a:t>Педагогические исследования</a:t>
            </a:r>
          </a:p>
        </p:txBody>
      </p:sp>
      <p:sp>
        <p:nvSpPr>
          <p:cNvPr id="15" name="Прямоугольник с двумя скругленными противолежащими углами 14"/>
          <p:cNvSpPr/>
          <p:nvPr/>
        </p:nvSpPr>
        <p:spPr>
          <a:xfrm>
            <a:off x="3745647" y="3208377"/>
            <a:ext cx="3341076" cy="533777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2"/>
                </a:solidFill>
              </a:rPr>
              <a:t>Наставничество над детьми</a:t>
            </a:r>
          </a:p>
        </p:txBody>
      </p:sp>
      <p:sp>
        <p:nvSpPr>
          <p:cNvPr id="16" name="Прямоугольник с двумя скругленными противолежащими углами 15"/>
          <p:cNvSpPr/>
          <p:nvPr/>
        </p:nvSpPr>
        <p:spPr>
          <a:xfrm>
            <a:off x="8045085" y="3869471"/>
            <a:ext cx="3341076" cy="533777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2"/>
                </a:solidFill>
              </a:rPr>
              <a:t>Методическая тема</a:t>
            </a:r>
          </a:p>
        </p:txBody>
      </p:sp>
      <p:sp>
        <p:nvSpPr>
          <p:cNvPr id="17" name="Прямоугольник с двумя скругленными противолежащими углами 16"/>
          <p:cNvSpPr/>
          <p:nvPr/>
        </p:nvSpPr>
        <p:spPr>
          <a:xfrm>
            <a:off x="7328904" y="3208377"/>
            <a:ext cx="3341076" cy="533777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bg2"/>
                </a:solidFill>
              </a:rPr>
              <a:t>Творческая мастерская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225407" y="5164674"/>
            <a:ext cx="94445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chemeClr val="accent2">
                    <a:lumMod val="75000"/>
                  </a:schemeClr>
                </a:solidFill>
              </a:rPr>
              <a:t>Молодой педагог остаётся там, где есть куда расти.</a:t>
            </a:r>
          </a:p>
        </p:txBody>
      </p:sp>
    </p:spTree>
    <p:extLst>
      <p:ext uri="{BB962C8B-B14F-4D97-AF65-F5344CB8AC3E}">
        <p14:creationId xmlns:p14="http://schemas.microsoft.com/office/powerpoint/2010/main" val="8435126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3956538" cy="2407298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ятиугольник 12"/>
          <p:cNvSpPr/>
          <p:nvPr/>
        </p:nvSpPr>
        <p:spPr>
          <a:xfrm>
            <a:off x="0" y="0"/>
            <a:ext cx="7981772" cy="83820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ДОУ: ОТ СИСТЕМЫ К РЕЗУЛЬТАТУ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99416" y="942039"/>
            <a:ext cx="119925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                 Наставничество — не формально, а реально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499" y="1465259"/>
            <a:ext cx="8834827" cy="51409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5380071" y="2146762"/>
            <a:ext cx="201669" cy="212167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449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3956538" cy="2407298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ятиугольник 12"/>
          <p:cNvSpPr/>
          <p:nvPr/>
        </p:nvSpPr>
        <p:spPr>
          <a:xfrm>
            <a:off x="0" y="0"/>
            <a:ext cx="7981772" cy="83820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ДОУ: ОТ СИСТЕМЫ К РЕЗУЛЬТАТУ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380071" y="2146762"/>
            <a:ext cx="201669" cy="212167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3436355456"/>
              </p:ext>
            </p:extLst>
          </p:nvPr>
        </p:nvGraphicFramePr>
        <p:xfrm>
          <a:off x="616439" y="1324598"/>
          <a:ext cx="6927362" cy="4072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273" y="316524"/>
            <a:ext cx="5035751" cy="541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8851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9">
            <a:extLst>
              <a:ext uri="{FF2B5EF4-FFF2-40B4-BE49-F238E27FC236}">
                <a16:creationId xmlns:a16="http://schemas.microsoft.com/office/drawing/2014/main" id="{E893E3A9-6396-47AA-8648-E22DFF86D681}"/>
              </a:ext>
            </a:extLst>
          </p:cNvPr>
          <p:cNvSpPr txBox="1">
            <a:spLocks/>
          </p:cNvSpPr>
          <p:nvPr/>
        </p:nvSpPr>
        <p:spPr>
          <a:xfrm>
            <a:off x="651000" y="1314000"/>
            <a:ext cx="4432499" cy="115026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7200" b="1" dirty="0">
                <a:solidFill>
                  <a:schemeClr val="accent1"/>
                </a:solidFill>
              </a:rPr>
              <a:t>СПАСИБО</a:t>
            </a:r>
          </a:p>
        </p:txBody>
      </p:sp>
      <p:sp>
        <p:nvSpPr>
          <p:cNvPr id="11" name="Текст 11">
            <a:extLst>
              <a:ext uri="{FF2B5EF4-FFF2-40B4-BE49-F238E27FC236}">
                <a16:creationId xmlns:a16="http://schemas.microsoft.com/office/drawing/2014/main" id="{2038F74A-EA8F-439E-9748-492716191358}"/>
              </a:ext>
            </a:extLst>
          </p:cNvPr>
          <p:cNvSpPr txBox="1">
            <a:spLocks/>
          </p:cNvSpPr>
          <p:nvPr/>
        </p:nvSpPr>
        <p:spPr>
          <a:xfrm>
            <a:off x="536820" y="2557844"/>
            <a:ext cx="3883104" cy="170572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sz="1600" dirty="0">
              <a:solidFill>
                <a:schemeClr val="accent1"/>
              </a:solidFill>
            </a:endParaRPr>
          </a:p>
        </p:txBody>
      </p:sp>
      <p:pic>
        <p:nvPicPr>
          <p:cNvPr id="6145" name="Picture 1" descr="D:\наставничество\Безымянный11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76000" y="2439000"/>
            <a:ext cx="2700000" cy="2411070"/>
          </a:xfrm>
          <a:prstGeom prst="rect">
            <a:avLst/>
          </a:prstGeom>
          <a:noFill/>
        </p:spPr>
      </p:pic>
      <p:sp>
        <p:nvSpPr>
          <p:cNvPr id="13" name="Заголовок 9">
            <a:extLst>
              <a:ext uri="{FF2B5EF4-FFF2-40B4-BE49-F238E27FC236}">
                <a16:creationId xmlns:a16="http://schemas.microsoft.com/office/drawing/2014/main" id="{E893E3A9-6396-47AA-8648-E22DFF86D681}"/>
              </a:ext>
            </a:extLst>
          </p:cNvPr>
          <p:cNvSpPr txBox="1">
            <a:spLocks/>
          </p:cNvSpPr>
          <p:nvPr/>
        </p:nvSpPr>
        <p:spPr>
          <a:xfrm>
            <a:off x="876000" y="4779000"/>
            <a:ext cx="4432499" cy="115026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>
                <a:solidFill>
                  <a:schemeClr val="accent1"/>
                </a:solidFill>
              </a:rPr>
              <a:t>Раздел «Наставничество» на официальном сайте МБДОУ </a:t>
            </a:r>
          </a:p>
          <a:p>
            <a:pPr algn="ctr"/>
            <a:r>
              <a:rPr lang="ru-RU" sz="2000" b="1" dirty="0">
                <a:solidFill>
                  <a:schemeClr val="accent1"/>
                </a:solidFill>
              </a:rPr>
              <a:t>детский сад № 1 «Улыбка» </a:t>
            </a:r>
          </a:p>
          <a:p>
            <a:pPr algn="ctr"/>
            <a:r>
              <a:rPr lang="ru-RU" sz="2000" b="1" dirty="0">
                <a:solidFill>
                  <a:schemeClr val="accent1"/>
                </a:solidFill>
              </a:rPr>
              <a:t>г. Благовещенска</a:t>
            </a:r>
          </a:p>
        </p:txBody>
      </p:sp>
      <p:pic>
        <p:nvPicPr>
          <p:cNvPr id="6146" name="Picture 2" descr="D:\наставничество\882_900.jpg"/>
          <p:cNvPicPr>
            <a:picLocks noGrp="1" noChangeAspect="1" noChangeArrowheads="1"/>
          </p:cNvPicPr>
          <p:nvPr>
            <p:ph type="pic" sz="quarter" idx="12"/>
          </p:nvPr>
        </p:nvPicPr>
        <p:blipFill>
          <a:blip r:embed="rId3" cstate="print"/>
          <a:srcRect l="6657" r="6657"/>
          <a:stretch>
            <a:fillRect/>
          </a:stretch>
        </p:blipFill>
        <p:spPr bwMode="auto">
          <a:xfrm>
            <a:off x="8076000" y="189001"/>
            <a:ext cx="3871727" cy="3136946"/>
          </a:xfrm>
          <a:prstGeom prst="rect">
            <a:avLst/>
          </a:prstGeom>
          <a:noFill/>
        </p:spPr>
      </p:pic>
      <p:pic>
        <p:nvPicPr>
          <p:cNvPr id="7170" name="Picture 2" descr="C:\Users\79874\Downloads\IMG_542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21000" y="3474000"/>
            <a:ext cx="5679999" cy="3195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32325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Пользовательская">
  <a:themeElements>
    <a:clrScheme name="Custom 50">
      <a:dk1>
        <a:sysClr val="windowText" lastClr="000000"/>
      </a:dk1>
      <a:lt1>
        <a:srgbClr val="F4F2EC"/>
      </a:lt1>
      <a:dk2>
        <a:srgbClr val="09283F"/>
      </a:dk2>
      <a:lt2>
        <a:srgbClr val="FFFFFF"/>
      </a:lt2>
      <a:accent1>
        <a:srgbClr val="3C9A8F"/>
      </a:accent1>
      <a:accent2>
        <a:srgbClr val="18818C"/>
      </a:accent2>
      <a:accent3>
        <a:srgbClr val="800A2F"/>
      </a:accent3>
      <a:accent4>
        <a:srgbClr val="F6635C"/>
      </a:accent4>
      <a:accent5>
        <a:srgbClr val="F48E7C"/>
      </a:accent5>
      <a:accent6>
        <a:srgbClr val="DA9D16"/>
      </a:accent6>
      <a:hlink>
        <a:srgbClr val="ED621D"/>
      </a:hlink>
      <a:folHlink>
        <a:srgbClr val="A18A6D"/>
      </a:folHlink>
    </a:clrScheme>
    <a:fontScheme name="Elephant Arial Nova Light">
      <a:majorFont>
        <a:latin typeface="Elephant"/>
        <a:ea typeface=""/>
        <a:cs typeface=""/>
      </a:majorFont>
      <a:minorFont>
        <a:latin typeface="Arial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89118109_Win32_SL_V9" id="{6454AC99-8C99-4BAC-BC84-F0E4E9E51C00}" vid="{55E50301-91A0-4A2E-849E-A299590067FB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38B8CBF-35BC-4CBA-95E2-584C08F6185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52AE0DF-6B5F-4274-A760-FE77CC84C909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F227BAF2-BB0B-4E7B-AE5A-2E47729F98C0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5607</TotalTime>
  <Words>718</Words>
  <Application>Microsoft Office PowerPoint</Application>
  <PresentationFormat>Широкоэкранный</PresentationFormat>
  <Paragraphs>124</Paragraphs>
  <Slides>19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8" baseType="lpstr">
      <vt:lpstr>Arial</vt:lpstr>
      <vt:lpstr>Arial Black</vt:lpstr>
      <vt:lpstr>Arial Nova Light</vt:lpstr>
      <vt:lpstr>Calibri</vt:lpstr>
      <vt:lpstr>Elephant</vt:lpstr>
      <vt:lpstr>Mistral</vt:lpstr>
      <vt:lpstr>Segoe UI</vt:lpstr>
      <vt:lpstr>Times New Roman</vt:lpstr>
      <vt:lpstr>Пользовательская</vt:lpstr>
      <vt:lpstr>Республиканский «Час наставничества»     «Вдохновение как ресурс: что дал всероссийский семинар-совещание и как мы это воплощаем в жизнь»  Багаева Т.С., заведующий МБДОУ детский сад № 1 г. Благовещенска     16.09.2026г.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Всероссийский конкурс «Наставничество» в 2024 году  направление:   «Лучшие практики наставничества»  номинация:  «Наставничество в социальной сфере и общественной деятельности»</dc:title>
  <dc:creator>User</dc:creator>
  <cp:lastModifiedBy>User</cp:lastModifiedBy>
  <cp:revision>76</cp:revision>
  <dcterms:created xsi:type="dcterms:W3CDTF">2024-01-11T09:03:24Z</dcterms:created>
  <dcterms:modified xsi:type="dcterms:W3CDTF">2026-09-16T11:21:15Z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