
<file path=[Content_Types].xml><?xml version="1.0" encoding="utf-8"?>
<Types xmlns="http://schemas.openxmlformats.org/package/2006/content-types">
  <Default Extension="bin" ContentType="application/vnd.openxmlformats-officedocument.oleObject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25" r:id="rId2"/>
    <p:sldId id="357" r:id="rId3"/>
    <p:sldId id="435" r:id="rId4"/>
    <p:sldId id="436" r:id="rId5"/>
    <p:sldId id="437" r:id="rId6"/>
    <p:sldId id="420" r:id="rId7"/>
    <p:sldId id="351" r:id="rId8"/>
    <p:sldId id="423" r:id="rId9"/>
    <p:sldId id="442" r:id="rId10"/>
    <p:sldId id="426" r:id="rId11"/>
    <p:sldId id="433" r:id="rId12"/>
    <p:sldId id="439" r:id="rId13"/>
    <p:sldId id="377" r:id="rId14"/>
    <p:sldId id="379" r:id="rId15"/>
    <p:sldId id="378" r:id="rId16"/>
    <p:sldId id="380" r:id="rId17"/>
    <p:sldId id="386" r:id="rId18"/>
    <p:sldId id="414" r:id="rId19"/>
    <p:sldId id="443" r:id="rId20"/>
    <p:sldId id="444" r:id="rId21"/>
    <p:sldId id="447" r:id="rId22"/>
    <p:sldId id="445" r:id="rId23"/>
    <p:sldId id="448" r:id="rId24"/>
    <p:sldId id="446" r:id="rId25"/>
    <p:sldId id="449" r:id="rId26"/>
    <p:sldId id="450" r:id="rId27"/>
    <p:sldId id="452" r:id="rId28"/>
    <p:sldId id="453" r:id="rId29"/>
    <p:sldId id="454" r:id="rId30"/>
    <p:sldId id="455" r:id="rId31"/>
  </p:sldIdLst>
  <p:sldSz cx="9144000" cy="5143500" type="screen16x9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orient="horz" pos="2799" userDrawn="1">
          <p15:clr>
            <a:srgbClr val="A4A3A4"/>
          </p15:clr>
        </p15:guide>
        <p15:guide id="3" pos="29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4E2"/>
    <a:srgbClr val="C7BCC4"/>
    <a:srgbClr val="59A5D8"/>
    <a:srgbClr val="133C55"/>
    <a:srgbClr val="0466C8"/>
    <a:srgbClr val="0353A4"/>
    <a:srgbClr val="023E7D"/>
    <a:srgbClr val="4A7FC1"/>
    <a:srgbClr val="10275A"/>
    <a:srgbClr val="6DC4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92817" autoAdjust="0"/>
  </p:normalViewPr>
  <p:slideViewPr>
    <p:cSldViewPr showGuides="1">
      <p:cViewPr varScale="1">
        <p:scale>
          <a:sx n="135" d="100"/>
          <a:sy n="135" d="100"/>
        </p:scale>
        <p:origin x="948" y="114"/>
      </p:cViewPr>
      <p:guideLst>
        <p:guide orient="horz" pos="1620"/>
        <p:guide orient="horz" pos="2799"/>
        <p:guide pos="29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#1">
  <dgm:title val=""/>
  <dgm:desc val=""/>
  <dgm:catLst>
    <dgm:cat type="accent1" pri="11500"/>
  </dgm:catLst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D11FAF-F249-4AD8-81EE-DE1AF2564EB5}" type="doc">
      <dgm:prSet loTypeId="urn:microsoft.com/office/officeart/2005/8/layout/hierarchy4" loCatId="hierarchy" qsTypeId="urn:microsoft.com/office/officeart/2005/8/quickstyle/simple1#1" qsCatId="simple" csTypeId="urn:microsoft.com/office/officeart/2005/8/colors/accent1_5#1" csCatId="accent1" phldr="1"/>
      <dgm:spPr/>
      <dgm:t>
        <a:bodyPr/>
        <a:lstStyle/>
        <a:p>
          <a:endParaRPr lang="zh-CN" altLang="en-US"/>
        </a:p>
      </dgm:t>
    </dgm:pt>
    <dgm:pt modelId="{279B103B-3EF0-4EBD-866E-85F63AE29D65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altLang="zh-CN"/>
            <a:t>7 стилей наставничества</a:t>
          </a:r>
        </a:p>
      </dgm:t>
    </dgm:pt>
    <dgm:pt modelId="{23A428E2-7436-4875-B687-115F44990015}" type="parTrans" cxnId="{1BB70D31-9C7D-4FFA-BA56-540A15F229AF}">
      <dgm:prSet/>
      <dgm:spPr/>
      <dgm:t>
        <a:bodyPr/>
        <a:lstStyle/>
        <a:p>
          <a:endParaRPr lang="zh-CN" altLang="en-US"/>
        </a:p>
      </dgm:t>
    </dgm:pt>
    <dgm:pt modelId="{A0F7AFDE-37EE-4590-B516-72A7DE6B722E}" type="sibTrans" cxnId="{1BB70D31-9C7D-4FFA-BA56-540A15F229AF}">
      <dgm:prSet/>
      <dgm:spPr/>
      <dgm:t>
        <a:bodyPr/>
        <a:lstStyle/>
        <a:p>
          <a:endParaRPr lang="zh-CN" altLang="en-US"/>
        </a:p>
      </dgm:t>
    </dgm:pt>
    <dgm:pt modelId="{E42ED75B-2131-4179-ABB3-81C04455A0FE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>
              <a:solidFill>
                <a:srgbClr val="FF0000"/>
              </a:solidFill>
            </a:rPr>
            <a:t>Карьерный</a:t>
          </a:r>
          <a:r>
            <a:rPr lang="en-US" altLang="ru-RU">
              <a:solidFill>
                <a:srgbClr val="FF0000"/>
              </a:solidFill>
            </a:rPr>
            <a:t> </a:t>
          </a:r>
          <a:r>
            <a:rPr lang="en-US" altLang="en-US">
              <a:solidFill>
                <a:srgbClr val="FF0000"/>
              </a:solidFill>
            </a:rPr>
            <a:t>консультант</a:t>
          </a:r>
          <a:r>
            <a:rPr lang="en-US" altLang="en-US"/>
            <a:t> 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Видим</a:t>
          </a:r>
          <a:r>
            <a:rPr lang="en-US" altLang="ru-RU"/>
            <a:t> </a:t>
          </a:r>
          <a:r>
            <a:rPr lang="en-US" altLang="en-US"/>
            <a:t>цель</a:t>
          </a:r>
          <a:r>
            <a:rPr lang="en-US" altLang="ru-RU"/>
            <a:t> — </a:t>
          </a:r>
          <a:r>
            <a:rPr lang="en-US" altLang="en-US"/>
            <a:t>преодолеваем</a:t>
          </a:r>
          <a:r>
            <a:rPr lang="en-US" altLang="ru-RU"/>
            <a:t> </a:t>
          </a:r>
          <a:r>
            <a:rPr lang="en-US" altLang="en-US"/>
            <a:t>препятствия</a:t>
          </a:r>
        </a:p>
      </dgm:t>
    </dgm:pt>
    <dgm:pt modelId="{811AD7EC-422A-4894-B347-AE527E734FDB}" type="parTrans" cxnId="{AD302E7E-FADC-459B-B285-DF7EEC58F5A2}">
      <dgm:prSet/>
      <dgm:spPr/>
      <dgm:t>
        <a:bodyPr/>
        <a:lstStyle/>
        <a:p>
          <a:endParaRPr lang="zh-CN" altLang="en-US"/>
        </a:p>
      </dgm:t>
    </dgm:pt>
    <dgm:pt modelId="{08979843-BCC0-4CCC-A73F-0C305B3C7561}" type="sibTrans" cxnId="{AD302E7E-FADC-459B-B285-DF7EEC58F5A2}">
      <dgm:prSet/>
      <dgm:spPr/>
      <dgm:t>
        <a:bodyPr/>
        <a:lstStyle/>
        <a:p>
          <a:endParaRPr lang="zh-CN" altLang="en-US"/>
        </a:p>
      </dgm:t>
    </dgm:pt>
    <dgm:pt modelId="{4B6826B2-0176-4E61-AD28-15F6D99E52E3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>
              <a:solidFill>
                <a:srgbClr val="FF0000"/>
              </a:solidFill>
            </a:rPr>
            <a:t>Партнер</a:t>
          </a:r>
          <a:endParaRPr lang="en-US" altLang="en-US"/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Играем</a:t>
          </a:r>
          <a:r>
            <a:rPr lang="en-US" altLang="ru-RU"/>
            <a:t> </a:t>
          </a:r>
          <a:r>
            <a:rPr lang="en-US" altLang="en-US"/>
            <a:t>на</a:t>
          </a:r>
          <a:r>
            <a:rPr lang="en-US" altLang="ru-RU"/>
            <a:t> </a:t>
          </a:r>
          <a:r>
            <a:rPr lang="en-US" altLang="en-US"/>
            <a:t>равных</a:t>
          </a:r>
          <a:endParaRPr lang="zh-CN" altLang="en-US"/>
        </a:p>
      </dgm:t>
    </dgm:pt>
    <dgm:pt modelId="{B683AC80-2A49-4BDE-9C17-3A87CE755D2C}" type="parTrans" cxnId="{E0D96578-DB23-42EF-A03B-BE0EED7D5F01}">
      <dgm:prSet/>
      <dgm:spPr/>
      <dgm:t>
        <a:bodyPr/>
        <a:lstStyle/>
        <a:p>
          <a:endParaRPr lang="zh-CN" altLang="en-US"/>
        </a:p>
      </dgm:t>
    </dgm:pt>
    <dgm:pt modelId="{A02E4318-5E29-46D5-8916-F71B153C1EED}" type="sibTrans" cxnId="{E0D96578-DB23-42EF-A03B-BE0EED7D5F01}">
      <dgm:prSet/>
      <dgm:spPr/>
      <dgm:t>
        <a:bodyPr/>
        <a:lstStyle/>
        <a:p>
          <a:endParaRPr lang="zh-CN" altLang="en-US"/>
        </a:p>
      </dgm:t>
    </dgm:pt>
    <dgm:pt modelId="{E0ED85BB-82C7-4FB6-B51F-3B49593DF0F1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>
              <a:solidFill>
                <a:srgbClr val="FF0000"/>
              </a:solidFill>
            </a:rPr>
            <a:t>Тренер</a:t>
          </a:r>
          <a:r>
            <a:rPr lang="en-US" altLang="ru-RU">
              <a:solidFill>
                <a:srgbClr val="FF0000"/>
              </a:solidFill>
            </a:rPr>
            <a:t> </a:t>
          </a:r>
          <a:r>
            <a:rPr lang="en-US" altLang="en-US">
              <a:solidFill>
                <a:srgbClr val="FF0000"/>
              </a:solidFill>
            </a:rPr>
            <a:t>высоких</a:t>
          </a:r>
          <a:r>
            <a:rPr lang="en-US" altLang="ru-RU">
              <a:solidFill>
                <a:srgbClr val="FF0000"/>
              </a:solidFill>
            </a:rPr>
            <a:t> </a:t>
          </a:r>
          <a:r>
            <a:rPr lang="en-US" altLang="en-US">
              <a:solidFill>
                <a:srgbClr val="FF0000"/>
              </a:solidFill>
            </a:rPr>
            <a:t>достижений</a:t>
          </a:r>
          <a:endParaRPr lang="en-US" altLang="en-US"/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Быстрее</a:t>
          </a:r>
          <a:r>
            <a:rPr lang="en-US" altLang="ru-RU"/>
            <a:t>, </a:t>
          </a:r>
          <a:r>
            <a:rPr lang="en-US" altLang="en-US"/>
            <a:t>выше</a:t>
          </a:r>
          <a:r>
            <a:rPr lang="en-US" altLang="ru-RU"/>
            <a:t>, </a:t>
          </a:r>
          <a:r>
            <a:rPr lang="en-US" altLang="en-US"/>
            <a:t>сильнее</a:t>
          </a:r>
          <a:r>
            <a:rPr lang="en-US" altLang="ru-RU"/>
            <a:t>!</a:t>
          </a:r>
        </a:p>
      </dgm:t>
    </dgm:pt>
    <dgm:pt modelId="{21ABD4A3-1863-4EE9-8727-5377E04071E3}" type="parTrans" cxnId="{2A568E43-38FA-4028-B533-290A282F0DAB}">
      <dgm:prSet/>
      <dgm:spPr/>
      <dgm:t>
        <a:bodyPr/>
        <a:lstStyle/>
        <a:p>
          <a:endParaRPr lang="zh-CN" altLang="en-US"/>
        </a:p>
      </dgm:t>
    </dgm:pt>
    <dgm:pt modelId="{1244D915-2EC1-4E23-86A2-7AC90F247990}" type="sibTrans" cxnId="{2A568E43-38FA-4028-B533-290A282F0DAB}">
      <dgm:prSet/>
      <dgm:spPr/>
      <dgm:t>
        <a:bodyPr/>
        <a:lstStyle/>
        <a:p>
          <a:endParaRPr lang="zh-CN" altLang="en-US"/>
        </a:p>
      </dgm:t>
    </dgm:pt>
    <dgm:pt modelId="{350B45B7-8935-41A2-A3FE-287D9949A966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>
              <a:solidFill>
                <a:srgbClr val="FF0000"/>
              </a:solidFill>
            </a:rPr>
            <a:t>Тьютор</a:t>
          </a:r>
          <a:endParaRPr lang="en-US" altLang="en-US"/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Работа</a:t>
          </a:r>
          <a:r>
            <a:rPr lang="en-US" altLang="ru-RU"/>
            <a:t> </a:t>
          </a:r>
          <a:r>
            <a:rPr lang="en-US" altLang="en-US"/>
            <a:t>в</a:t>
          </a:r>
          <a:r>
            <a:rPr lang="en-US" altLang="ru-RU"/>
            <a:t> </a:t>
          </a:r>
          <a:r>
            <a:rPr lang="en-US" altLang="en-US"/>
            <a:t>режиме</a:t>
          </a:r>
          <a:r>
            <a:rPr lang="en-US" altLang="ru-RU"/>
            <a:t> </a:t>
          </a:r>
          <a:r>
            <a:rPr lang="en-US" altLang="en-US"/>
            <a:t>«мудреца»</a:t>
          </a:r>
          <a:endParaRPr lang="zh-CN" altLang="en-US"/>
        </a:p>
      </dgm:t>
    </dgm:pt>
    <dgm:pt modelId="{5A9DF959-C46A-4789-8548-D586E5C78DCD}" type="parTrans" cxnId="{1C8B7A7D-7B11-4936-A04B-99F88775FBF5}">
      <dgm:prSet/>
      <dgm:spPr/>
      <dgm:t>
        <a:bodyPr/>
        <a:lstStyle/>
        <a:p>
          <a:endParaRPr lang="zh-CN" altLang="en-US"/>
        </a:p>
      </dgm:t>
    </dgm:pt>
    <dgm:pt modelId="{1F312132-E8D0-404D-938F-3F31022CCF89}" type="sibTrans" cxnId="{1C8B7A7D-7B11-4936-A04B-99F88775FBF5}">
      <dgm:prSet/>
      <dgm:spPr/>
      <dgm:t>
        <a:bodyPr/>
        <a:lstStyle/>
        <a:p>
          <a:endParaRPr lang="zh-CN" altLang="en-US"/>
        </a:p>
      </dgm:t>
    </dgm:pt>
    <dgm:pt modelId="{7FC7C898-19E0-4F8B-97C5-C8725FDA627B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>
              <a:solidFill>
                <a:srgbClr val="FF0000"/>
              </a:solidFill>
            </a:rPr>
            <a:t>Эксперт</a:t>
          </a:r>
          <a:endParaRPr lang="en-US" altLang="en-US"/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Помогаем</a:t>
          </a:r>
          <a:r>
            <a:rPr lang="en-US" altLang="ru-RU"/>
            <a:t> </a:t>
          </a:r>
          <a:r>
            <a:rPr lang="en-US" altLang="en-US"/>
            <a:t>выйти</a:t>
          </a:r>
          <a:r>
            <a:rPr lang="en-US" altLang="ru-RU"/>
            <a:t> </a:t>
          </a:r>
          <a:r>
            <a:rPr lang="en-US" altLang="en-US"/>
            <a:t>на</a:t>
          </a:r>
          <a:r>
            <a:rPr lang="en-US" altLang="ru-RU"/>
            <a:t> </a:t>
          </a:r>
          <a:r>
            <a:rPr lang="en-US" altLang="en-US"/>
            <a:t>новый</a:t>
          </a:r>
          <a:r>
            <a:rPr lang="en-US" altLang="ru-RU"/>
            <a:t> </a:t>
          </a:r>
          <a:r>
            <a:rPr lang="en-US" altLang="en-US"/>
            <a:t>уровень</a:t>
          </a:r>
          <a:endParaRPr lang="zh-CN" altLang="en-US"/>
        </a:p>
      </dgm:t>
    </dgm:pt>
    <dgm:pt modelId="{714B6A6D-EAAC-4BAB-83BD-DCB47B4254C3}" type="parTrans" cxnId="{8D3DE5DE-184C-4930-8D0A-D3BE4D5AC583}">
      <dgm:prSet/>
      <dgm:spPr/>
      <dgm:t>
        <a:bodyPr/>
        <a:lstStyle/>
        <a:p>
          <a:endParaRPr lang="zh-CN" altLang="en-US"/>
        </a:p>
      </dgm:t>
    </dgm:pt>
    <dgm:pt modelId="{C8794775-0C20-4714-AF39-5FEA953315D3}" type="sibTrans" cxnId="{8D3DE5DE-184C-4930-8D0A-D3BE4D5AC583}">
      <dgm:prSet/>
      <dgm:spPr/>
      <dgm:t>
        <a:bodyPr/>
        <a:lstStyle/>
        <a:p>
          <a:endParaRPr lang="zh-CN" altLang="en-US"/>
        </a:p>
      </dgm:t>
    </dgm:pt>
    <dgm:pt modelId="{28DDE22F-8976-4B95-B7AB-3BCE7F5EB87C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>
              <a:solidFill>
                <a:srgbClr val="FF0000"/>
              </a:solidFill>
            </a:rPr>
            <a:t>Вдохновитель</a:t>
          </a:r>
          <a:endParaRPr lang="en-US" altLang="en-US"/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Рисуем</a:t>
          </a:r>
          <a:r>
            <a:rPr lang="en-US" altLang="ru-RU"/>
            <a:t> </a:t>
          </a:r>
          <a:r>
            <a:rPr lang="en-US" altLang="en-US"/>
            <a:t>перспективу</a:t>
          </a:r>
          <a:r>
            <a:rPr lang="en-US" altLang="ru-RU"/>
            <a:t>, </a:t>
          </a:r>
          <a:r>
            <a:rPr lang="en-US" altLang="en-US"/>
            <a:t>верим</a:t>
          </a:r>
          <a:r>
            <a:rPr lang="en-US" altLang="ru-RU"/>
            <a:t> </a:t>
          </a:r>
          <a:r>
            <a:rPr lang="en-US" altLang="en-US"/>
            <a:t>в</a:t>
          </a:r>
          <a:r>
            <a:rPr lang="en-US" altLang="ru-RU"/>
            <a:t> </a:t>
          </a:r>
          <a:r>
            <a:rPr lang="en-US" altLang="en-US"/>
            <a:t>себя</a:t>
          </a:r>
          <a:endParaRPr altLang="en-US"/>
        </a:p>
      </dgm:t>
    </dgm:pt>
    <dgm:pt modelId="{4FAEA54B-42F7-4060-8DB9-9F101230194A}" type="parTrans" cxnId="{36035D97-5775-47B2-A8F0-D753800EACEB}">
      <dgm:prSet/>
      <dgm:spPr/>
    </dgm:pt>
    <dgm:pt modelId="{1F297468-6A8B-41FF-BDD1-E6A4CA0D9BF3}" type="sibTrans" cxnId="{36035D97-5775-47B2-A8F0-D753800EACEB}">
      <dgm:prSet/>
      <dgm:spPr/>
    </dgm:pt>
    <dgm:pt modelId="{C81D4EB0-5895-437A-9D5D-3ECC24EE0CD4}">
      <dgm:prSet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>
              <a:solidFill>
                <a:srgbClr val="FF0000"/>
              </a:solidFill>
            </a:rPr>
            <a:t>Трекер</a:t>
          </a:r>
          <a:endParaRPr lang="en-US" altLang="en-US"/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en-US"/>
            <a:t>Маленькими</a:t>
          </a:r>
          <a:r>
            <a:rPr lang="en-US" altLang="ru-RU"/>
            <a:t> </a:t>
          </a:r>
          <a:r>
            <a:rPr lang="en-US" altLang="en-US"/>
            <a:t>шагами</a:t>
          </a:r>
          <a:r>
            <a:rPr lang="en-US" altLang="ru-RU"/>
            <a:t>  </a:t>
          </a:r>
          <a:r>
            <a:rPr lang="en-US" altLang="en-US"/>
            <a:t>к</a:t>
          </a:r>
          <a:r>
            <a:rPr lang="en-US" altLang="ru-RU"/>
            <a:t> </a:t>
          </a:r>
          <a:r>
            <a:rPr lang="en-US" altLang="en-US"/>
            <a:t>большому</a:t>
          </a:r>
          <a:r>
            <a:rPr lang="en-US" altLang="ru-RU"/>
            <a:t> </a:t>
          </a:r>
          <a:r>
            <a:rPr lang="en-US" altLang="en-US"/>
            <a:t>результату</a:t>
          </a:r>
          <a:endParaRPr altLang="en-US"/>
        </a:p>
      </dgm:t>
    </dgm:pt>
    <dgm:pt modelId="{5587EF4F-10F4-4BB5-8A94-80C4F858C3C4}" type="parTrans" cxnId="{E4657629-A779-4C63-87FF-926AF37EEE87}">
      <dgm:prSet/>
      <dgm:spPr/>
    </dgm:pt>
    <dgm:pt modelId="{10185D81-1A42-478B-B8CF-CB4158468F78}" type="sibTrans" cxnId="{E4657629-A779-4C63-87FF-926AF37EEE87}">
      <dgm:prSet/>
      <dgm:spPr/>
    </dgm:pt>
    <dgm:pt modelId="{F4CF7D25-EC55-4CC2-A191-A180F9892444}" type="pres">
      <dgm:prSet presAssocID="{3ED11FAF-F249-4AD8-81EE-DE1AF2564EB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6628150-E81F-407C-BBDA-DD41D73A1D58}" type="pres">
      <dgm:prSet presAssocID="{279B103B-3EF0-4EBD-866E-85F63AE29D65}" presName="vertOne" presStyleCnt="0"/>
      <dgm:spPr/>
    </dgm:pt>
    <dgm:pt modelId="{70E11759-2403-454F-AA72-C47A7039B843}" type="pres">
      <dgm:prSet presAssocID="{279B103B-3EF0-4EBD-866E-85F63AE29D65}" presName="txOne" presStyleLbl="node0" presStyleIdx="0" presStyleCnt="1">
        <dgm:presLayoutVars>
          <dgm:chPref val="3"/>
        </dgm:presLayoutVars>
      </dgm:prSet>
      <dgm:spPr/>
    </dgm:pt>
    <dgm:pt modelId="{BBBCE7EB-C57C-467B-90FF-ADA7EBD4EAE6}" type="pres">
      <dgm:prSet presAssocID="{279B103B-3EF0-4EBD-866E-85F63AE29D65}" presName="parTransOne" presStyleCnt="0"/>
      <dgm:spPr/>
    </dgm:pt>
    <dgm:pt modelId="{AC5D52D0-4933-4D7F-A8E4-251E11D165BA}" type="pres">
      <dgm:prSet presAssocID="{279B103B-3EF0-4EBD-866E-85F63AE29D65}" presName="horzOne" presStyleCnt="0"/>
      <dgm:spPr/>
    </dgm:pt>
    <dgm:pt modelId="{35801378-86A5-4DFC-913B-010801B8973E}" type="pres">
      <dgm:prSet presAssocID="{E42ED75B-2131-4179-ABB3-81C04455A0FE}" presName="vertTwo" presStyleCnt="0"/>
      <dgm:spPr/>
    </dgm:pt>
    <dgm:pt modelId="{A273FBB4-03FE-41EA-8D26-B5EFDA20D4B1}" type="pres">
      <dgm:prSet presAssocID="{E42ED75B-2131-4179-ABB3-81C04455A0FE}" presName="txTwo" presStyleLbl="node2" presStyleIdx="0" presStyleCnt="3">
        <dgm:presLayoutVars>
          <dgm:chPref val="3"/>
        </dgm:presLayoutVars>
      </dgm:prSet>
      <dgm:spPr/>
    </dgm:pt>
    <dgm:pt modelId="{CC42C6D6-CF1E-4B46-A95B-A8DACF81A9C4}" type="pres">
      <dgm:prSet presAssocID="{E42ED75B-2131-4179-ABB3-81C04455A0FE}" presName="parTransTwo" presStyleCnt="0"/>
      <dgm:spPr/>
    </dgm:pt>
    <dgm:pt modelId="{C2772AE6-2B82-4A44-BBD6-CE57ACF0586D}" type="pres">
      <dgm:prSet presAssocID="{E42ED75B-2131-4179-ABB3-81C04455A0FE}" presName="horzTwo" presStyleCnt="0"/>
      <dgm:spPr/>
    </dgm:pt>
    <dgm:pt modelId="{AB0122CA-73E9-4940-AF45-7DF40E27E2CD}" type="pres">
      <dgm:prSet presAssocID="{4B6826B2-0176-4E61-AD28-15F6D99E52E3}" presName="vertThree" presStyleCnt="0"/>
      <dgm:spPr/>
    </dgm:pt>
    <dgm:pt modelId="{33895B74-9806-4ADF-BA5A-BE54D637093A}" type="pres">
      <dgm:prSet presAssocID="{4B6826B2-0176-4E61-AD28-15F6D99E52E3}" presName="txThree" presStyleLbl="node3" presStyleIdx="0" presStyleCnt="4">
        <dgm:presLayoutVars>
          <dgm:chPref val="3"/>
        </dgm:presLayoutVars>
      </dgm:prSet>
      <dgm:spPr/>
    </dgm:pt>
    <dgm:pt modelId="{6BF82076-1460-4E1C-B90F-3C8D8C035F22}" type="pres">
      <dgm:prSet presAssocID="{4B6826B2-0176-4E61-AD28-15F6D99E52E3}" presName="horzThree" presStyleCnt="0"/>
      <dgm:spPr/>
    </dgm:pt>
    <dgm:pt modelId="{3340EC55-0BFF-479B-A38D-59A7A21F62F7}" type="pres">
      <dgm:prSet presAssocID="{A02E4318-5E29-46D5-8916-F71B153C1EED}" presName="sibSpaceThree" presStyleCnt="0"/>
      <dgm:spPr/>
    </dgm:pt>
    <dgm:pt modelId="{5F32D3ED-5977-4AA9-8877-5E661998C43F}" type="pres">
      <dgm:prSet presAssocID="{E0ED85BB-82C7-4FB6-B51F-3B49593DF0F1}" presName="vertThree" presStyleCnt="0"/>
      <dgm:spPr/>
    </dgm:pt>
    <dgm:pt modelId="{AFF15C07-F7A7-41C9-8AD9-E689AA0BA727}" type="pres">
      <dgm:prSet presAssocID="{E0ED85BB-82C7-4FB6-B51F-3B49593DF0F1}" presName="txThree" presStyleLbl="node3" presStyleIdx="1" presStyleCnt="4">
        <dgm:presLayoutVars>
          <dgm:chPref val="3"/>
        </dgm:presLayoutVars>
      </dgm:prSet>
      <dgm:spPr/>
    </dgm:pt>
    <dgm:pt modelId="{2C09B7DA-EB70-45A3-B7FE-DEF6A155C1EA}" type="pres">
      <dgm:prSet presAssocID="{E0ED85BB-82C7-4FB6-B51F-3B49593DF0F1}" presName="horzThree" presStyleCnt="0"/>
      <dgm:spPr/>
    </dgm:pt>
    <dgm:pt modelId="{DFB7ADE5-A73E-4E93-AE37-52FF8F58CE9F}" type="pres">
      <dgm:prSet presAssocID="{08979843-BCC0-4CCC-A73F-0C305B3C7561}" presName="sibSpaceTwo" presStyleCnt="0"/>
      <dgm:spPr/>
    </dgm:pt>
    <dgm:pt modelId="{A51BBB75-8860-4C11-B97F-C105114E1EE7}" type="pres">
      <dgm:prSet presAssocID="{350B45B7-8935-41A2-A3FE-287D9949A966}" presName="vertTwo" presStyleCnt="0"/>
      <dgm:spPr/>
    </dgm:pt>
    <dgm:pt modelId="{3CD3C501-EE2C-4577-B984-DBD582D4E070}" type="pres">
      <dgm:prSet presAssocID="{350B45B7-8935-41A2-A3FE-287D9949A966}" presName="txTwo" presStyleLbl="node2" presStyleIdx="1" presStyleCnt="3">
        <dgm:presLayoutVars>
          <dgm:chPref val="3"/>
        </dgm:presLayoutVars>
      </dgm:prSet>
      <dgm:spPr/>
    </dgm:pt>
    <dgm:pt modelId="{2856F190-C767-4F0F-A7F4-B191F09787A9}" type="pres">
      <dgm:prSet presAssocID="{350B45B7-8935-41A2-A3FE-287D9949A966}" presName="parTransTwo" presStyleCnt="0"/>
      <dgm:spPr/>
    </dgm:pt>
    <dgm:pt modelId="{29E610BE-2BC6-42E6-BC5C-FC8AE0788DB3}" type="pres">
      <dgm:prSet presAssocID="{350B45B7-8935-41A2-A3FE-287D9949A966}" presName="horzTwo" presStyleCnt="0"/>
      <dgm:spPr/>
    </dgm:pt>
    <dgm:pt modelId="{D8F6F5AE-2292-4BBF-9943-D4B0EE268938}" type="pres">
      <dgm:prSet presAssocID="{7FC7C898-19E0-4F8B-97C5-C8725FDA627B}" presName="vertThree" presStyleCnt="0"/>
      <dgm:spPr/>
    </dgm:pt>
    <dgm:pt modelId="{7B23FE4C-DE89-4AAE-A0BD-454373502390}" type="pres">
      <dgm:prSet presAssocID="{7FC7C898-19E0-4F8B-97C5-C8725FDA627B}" presName="txThree" presStyleLbl="node3" presStyleIdx="2" presStyleCnt="4">
        <dgm:presLayoutVars>
          <dgm:chPref val="3"/>
        </dgm:presLayoutVars>
      </dgm:prSet>
      <dgm:spPr/>
    </dgm:pt>
    <dgm:pt modelId="{6CF9B31C-F3D0-4997-AD31-41BF1104D6C6}" type="pres">
      <dgm:prSet presAssocID="{7FC7C898-19E0-4F8B-97C5-C8725FDA627B}" presName="horzThree" presStyleCnt="0"/>
      <dgm:spPr/>
    </dgm:pt>
    <dgm:pt modelId="{FD19647F-64A4-43BE-801F-19CFB9F26489}" type="pres">
      <dgm:prSet presAssocID="{1F312132-E8D0-404D-938F-3F31022CCF89}" presName="sibSpaceTwo" presStyleCnt="0"/>
      <dgm:spPr/>
    </dgm:pt>
    <dgm:pt modelId="{7B70F539-771F-4BDD-A687-8702B7ECCDF8}" type="pres">
      <dgm:prSet presAssocID="{28DDE22F-8976-4B95-B7AB-3BCE7F5EB87C}" presName="vertTwo" presStyleCnt="0"/>
      <dgm:spPr/>
    </dgm:pt>
    <dgm:pt modelId="{D0FA89CF-CF1E-42C8-8CD0-E7461A22FBD1}" type="pres">
      <dgm:prSet presAssocID="{28DDE22F-8976-4B95-B7AB-3BCE7F5EB87C}" presName="txTwo" presStyleLbl="node2" presStyleIdx="2" presStyleCnt="3">
        <dgm:presLayoutVars>
          <dgm:chPref val="3"/>
        </dgm:presLayoutVars>
      </dgm:prSet>
      <dgm:spPr/>
    </dgm:pt>
    <dgm:pt modelId="{D0EB5A5C-5E37-4C16-817E-3EDF1B0D183A}" type="pres">
      <dgm:prSet presAssocID="{28DDE22F-8976-4B95-B7AB-3BCE7F5EB87C}" presName="parTransTwo" presStyleCnt="0"/>
      <dgm:spPr/>
    </dgm:pt>
    <dgm:pt modelId="{39FA23A9-423F-492B-8A51-5B09FF26BA39}" type="pres">
      <dgm:prSet presAssocID="{28DDE22F-8976-4B95-B7AB-3BCE7F5EB87C}" presName="horzTwo" presStyleCnt="0"/>
      <dgm:spPr/>
    </dgm:pt>
    <dgm:pt modelId="{5173BB11-B9F8-4411-B9EF-468D72255364}" type="pres">
      <dgm:prSet presAssocID="{C81D4EB0-5895-437A-9D5D-3ECC24EE0CD4}" presName="vertThree" presStyleCnt="0"/>
      <dgm:spPr/>
    </dgm:pt>
    <dgm:pt modelId="{2457C24B-716E-439C-83A0-E1B84014DA95}" type="pres">
      <dgm:prSet presAssocID="{C81D4EB0-5895-437A-9D5D-3ECC24EE0CD4}" presName="txThree" presStyleLbl="node3" presStyleIdx="3" presStyleCnt="4">
        <dgm:presLayoutVars>
          <dgm:chPref val="3"/>
        </dgm:presLayoutVars>
      </dgm:prSet>
      <dgm:spPr/>
    </dgm:pt>
    <dgm:pt modelId="{77843906-18F8-4113-9623-8FBE63E0CCF5}" type="pres">
      <dgm:prSet presAssocID="{C81D4EB0-5895-437A-9D5D-3ECC24EE0CD4}" presName="horzThree" presStyleCnt="0"/>
      <dgm:spPr/>
    </dgm:pt>
  </dgm:ptLst>
  <dgm:cxnLst>
    <dgm:cxn modelId="{AEEB3624-3BC6-480D-BC65-C358C263EEBF}" type="presOf" srcId="{350B45B7-8935-41A2-A3FE-287D9949A966}" destId="{3CD3C501-EE2C-4577-B984-DBD582D4E070}" srcOrd="0" destOrd="0" presId="urn:microsoft.com/office/officeart/2005/8/layout/hierarchy4"/>
    <dgm:cxn modelId="{E4657629-A779-4C63-87FF-926AF37EEE87}" srcId="{28DDE22F-8976-4B95-B7AB-3BCE7F5EB87C}" destId="{C81D4EB0-5895-437A-9D5D-3ECC24EE0CD4}" srcOrd="0" destOrd="0" parTransId="{5587EF4F-10F4-4BB5-8A94-80C4F858C3C4}" sibTransId="{10185D81-1A42-478B-B8CF-CB4158468F78}"/>
    <dgm:cxn modelId="{1BB70D31-9C7D-4FFA-BA56-540A15F229AF}" srcId="{3ED11FAF-F249-4AD8-81EE-DE1AF2564EB5}" destId="{279B103B-3EF0-4EBD-866E-85F63AE29D65}" srcOrd="0" destOrd="0" parTransId="{23A428E2-7436-4875-B687-115F44990015}" sibTransId="{A0F7AFDE-37EE-4590-B516-72A7DE6B722E}"/>
    <dgm:cxn modelId="{4E3B765B-6452-4801-AA06-87D1D28692F1}" type="presOf" srcId="{3ED11FAF-F249-4AD8-81EE-DE1AF2564EB5}" destId="{F4CF7D25-EC55-4CC2-A191-A180F9892444}" srcOrd="0" destOrd="0" presId="urn:microsoft.com/office/officeart/2005/8/layout/hierarchy4"/>
    <dgm:cxn modelId="{2A568E43-38FA-4028-B533-290A282F0DAB}" srcId="{E42ED75B-2131-4179-ABB3-81C04455A0FE}" destId="{E0ED85BB-82C7-4FB6-B51F-3B49593DF0F1}" srcOrd="1" destOrd="0" parTransId="{21ABD4A3-1863-4EE9-8727-5377E04071E3}" sibTransId="{1244D915-2EC1-4E23-86A2-7AC90F247990}"/>
    <dgm:cxn modelId="{08B63256-1572-4FF1-BAE0-F8F2D845ED1F}" type="presOf" srcId="{7FC7C898-19E0-4F8B-97C5-C8725FDA627B}" destId="{7B23FE4C-DE89-4AAE-A0BD-454373502390}" srcOrd="0" destOrd="0" presId="urn:microsoft.com/office/officeart/2005/8/layout/hierarchy4"/>
    <dgm:cxn modelId="{E0D96578-DB23-42EF-A03B-BE0EED7D5F01}" srcId="{E42ED75B-2131-4179-ABB3-81C04455A0FE}" destId="{4B6826B2-0176-4E61-AD28-15F6D99E52E3}" srcOrd="0" destOrd="0" parTransId="{B683AC80-2A49-4BDE-9C17-3A87CE755D2C}" sibTransId="{A02E4318-5E29-46D5-8916-F71B153C1EED}"/>
    <dgm:cxn modelId="{1C8B7A7D-7B11-4936-A04B-99F88775FBF5}" srcId="{279B103B-3EF0-4EBD-866E-85F63AE29D65}" destId="{350B45B7-8935-41A2-A3FE-287D9949A966}" srcOrd="1" destOrd="0" parTransId="{5A9DF959-C46A-4789-8548-D586E5C78DCD}" sibTransId="{1F312132-E8D0-404D-938F-3F31022CCF89}"/>
    <dgm:cxn modelId="{AD302E7E-FADC-459B-B285-DF7EEC58F5A2}" srcId="{279B103B-3EF0-4EBD-866E-85F63AE29D65}" destId="{E42ED75B-2131-4179-ABB3-81C04455A0FE}" srcOrd="0" destOrd="0" parTransId="{811AD7EC-422A-4894-B347-AE527E734FDB}" sibTransId="{08979843-BCC0-4CCC-A73F-0C305B3C7561}"/>
    <dgm:cxn modelId="{36035D97-5775-47B2-A8F0-D753800EACEB}" srcId="{279B103B-3EF0-4EBD-866E-85F63AE29D65}" destId="{28DDE22F-8976-4B95-B7AB-3BCE7F5EB87C}" srcOrd="2" destOrd="0" parTransId="{4FAEA54B-42F7-4060-8DB9-9F101230194A}" sibTransId="{1F297468-6A8B-41FF-BDD1-E6A4CA0D9BF3}"/>
    <dgm:cxn modelId="{F8D869B7-ACAB-434B-B1D8-E65DA29CA49E}" type="presOf" srcId="{E42ED75B-2131-4179-ABB3-81C04455A0FE}" destId="{A273FBB4-03FE-41EA-8D26-B5EFDA20D4B1}" srcOrd="0" destOrd="0" presId="urn:microsoft.com/office/officeart/2005/8/layout/hierarchy4"/>
    <dgm:cxn modelId="{3E86FCD0-35F1-41CB-8BF1-567C24DB8B93}" type="presOf" srcId="{28DDE22F-8976-4B95-B7AB-3BCE7F5EB87C}" destId="{D0FA89CF-CF1E-42C8-8CD0-E7461A22FBD1}" srcOrd="0" destOrd="0" presId="urn:microsoft.com/office/officeart/2005/8/layout/hierarchy4"/>
    <dgm:cxn modelId="{8D3DE5DE-184C-4930-8D0A-D3BE4D5AC583}" srcId="{350B45B7-8935-41A2-A3FE-287D9949A966}" destId="{7FC7C898-19E0-4F8B-97C5-C8725FDA627B}" srcOrd="0" destOrd="0" parTransId="{714B6A6D-EAAC-4BAB-83BD-DCB47B4254C3}" sibTransId="{C8794775-0C20-4714-AF39-5FEA953315D3}"/>
    <dgm:cxn modelId="{DC7D28E3-16D4-4A4A-9C01-5A2DC478FAB0}" type="presOf" srcId="{C81D4EB0-5895-437A-9D5D-3ECC24EE0CD4}" destId="{2457C24B-716E-439C-83A0-E1B84014DA95}" srcOrd="0" destOrd="0" presId="urn:microsoft.com/office/officeart/2005/8/layout/hierarchy4"/>
    <dgm:cxn modelId="{1A1624E5-DAD5-4DD9-9CCA-5DF962481BF3}" type="presOf" srcId="{279B103B-3EF0-4EBD-866E-85F63AE29D65}" destId="{70E11759-2403-454F-AA72-C47A7039B843}" srcOrd="0" destOrd="0" presId="urn:microsoft.com/office/officeart/2005/8/layout/hierarchy4"/>
    <dgm:cxn modelId="{6B5099EC-32A9-493A-9135-D4D2FDD401D7}" type="presOf" srcId="{4B6826B2-0176-4E61-AD28-15F6D99E52E3}" destId="{33895B74-9806-4ADF-BA5A-BE54D637093A}" srcOrd="0" destOrd="0" presId="urn:microsoft.com/office/officeart/2005/8/layout/hierarchy4"/>
    <dgm:cxn modelId="{B077C5EF-7C65-4D77-9B6C-DACE6901D0B6}" type="presOf" srcId="{E0ED85BB-82C7-4FB6-B51F-3B49593DF0F1}" destId="{AFF15C07-F7A7-41C9-8AD9-E689AA0BA727}" srcOrd="0" destOrd="0" presId="urn:microsoft.com/office/officeart/2005/8/layout/hierarchy4"/>
    <dgm:cxn modelId="{660FEAAD-B47A-447F-960E-54FE7D926569}" type="presParOf" srcId="{F4CF7D25-EC55-4CC2-A191-A180F9892444}" destId="{86628150-E81F-407C-BBDA-DD41D73A1D58}" srcOrd="0" destOrd="0" presId="urn:microsoft.com/office/officeart/2005/8/layout/hierarchy4"/>
    <dgm:cxn modelId="{349D083B-A9F2-4AB4-829E-29556DBD5F6B}" type="presParOf" srcId="{86628150-E81F-407C-BBDA-DD41D73A1D58}" destId="{70E11759-2403-454F-AA72-C47A7039B843}" srcOrd="0" destOrd="0" presId="urn:microsoft.com/office/officeart/2005/8/layout/hierarchy4"/>
    <dgm:cxn modelId="{33785874-80B8-444F-9D49-DA89B230462B}" type="presParOf" srcId="{86628150-E81F-407C-BBDA-DD41D73A1D58}" destId="{BBBCE7EB-C57C-467B-90FF-ADA7EBD4EAE6}" srcOrd="1" destOrd="0" presId="urn:microsoft.com/office/officeart/2005/8/layout/hierarchy4"/>
    <dgm:cxn modelId="{F1540688-CA96-40C2-AD1C-DB8D9060ACDB}" type="presParOf" srcId="{86628150-E81F-407C-BBDA-DD41D73A1D58}" destId="{AC5D52D0-4933-4D7F-A8E4-251E11D165BA}" srcOrd="2" destOrd="0" presId="urn:microsoft.com/office/officeart/2005/8/layout/hierarchy4"/>
    <dgm:cxn modelId="{01A75FCD-9928-46B6-A60F-59B7D497F85D}" type="presParOf" srcId="{AC5D52D0-4933-4D7F-A8E4-251E11D165BA}" destId="{35801378-86A5-4DFC-913B-010801B8973E}" srcOrd="0" destOrd="0" presId="urn:microsoft.com/office/officeart/2005/8/layout/hierarchy4"/>
    <dgm:cxn modelId="{0171EF0E-59B3-40F3-8003-0AC1A303E91A}" type="presParOf" srcId="{35801378-86A5-4DFC-913B-010801B8973E}" destId="{A273FBB4-03FE-41EA-8D26-B5EFDA20D4B1}" srcOrd="0" destOrd="0" presId="urn:microsoft.com/office/officeart/2005/8/layout/hierarchy4"/>
    <dgm:cxn modelId="{29D9C62D-4855-4342-BF74-900E38966BE2}" type="presParOf" srcId="{35801378-86A5-4DFC-913B-010801B8973E}" destId="{CC42C6D6-CF1E-4B46-A95B-A8DACF81A9C4}" srcOrd="1" destOrd="0" presId="urn:microsoft.com/office/officeart/2005/8/layout/hierarchy4"/>
    <dgm:cxn modelId="{9F733068-9938-4C7F-A7FD-CE3B4D9D039A}" type="presParOf" srcId="{35801378-86A5-4DFC-913B-010801B8973E}" destId="{C2772AE6-2B82-4A44-BBD6-CE57ACF0586D}" srcOrd="2" destOrd="0" presId="urn:microsoft.com/office/officeart/2005/8/layout/hierarchy4"/>
    <dgm:cxn modelId="{53DA3320-608D-4FBE-94AE-8D11BDE17652}" type="presParOf" srcId="{C2772AE6-2B82-4A44-BBD6-CE57ACF0586D}" destId="{AB0122CA-73E9-4940-AF45-7DF40E27E2CD}" srcOrd="0" destOrd="0" presId="urn:microsoft.com/office/officeart/2005/8/layout/hierarchy4"/>
    <dgm:cxn modelId="{793283B1-F226-4724-A0E6-05CBC5AF78E4}" type="presParOf" srcId="{AB0122CA-73E9-4940-AF45-7DF40E27E2CD}" destId="{33895B74-9806-4ADF-BA5A-BE54D637093A}" srcOrd="0" destOrd="0" presId="urn:microsoft.com/office/officeart/2005/8/layout/hierarchy4"/>
    <dgm:cxn modelId="{054D304B-E40A-4F67-AFCF-1076973F8177}" type="presParOf" srcId="{AB0122CA-73E9-4940-AF45-7DF40E27E2CD}" destId="{6BF82076-1460-4E1C-B90F-3C8D8C035F22}" srcOrd="1" destOrd="0" presId="urn:microsoft.com/office/officeart/2005/8/layout/hierarchy4"/>
    <dgm:cxn modelId="{B800F0BF-40C4-469F-8738-C9B334B8C02F}" type="presParOf" srcId="{C2772AE6-2B82-4A44-BBD6-CE57ACF0586D}" destId="{3340EC55-0BFF-479B-A38D-59A7A21F62F7}" srcOrd="1" destOrd="0" presId="urn:microsoft.com/office/officeart/2005/8/layout/hierarchy4"/>
    <dgm:cxn modelId="{6B26226C-6570-43EB-A2A0-6C3D335335F4}" type="presParOf" srcId="{C2772AE6-2B82-4A44-BBD6-CE57ACF0586D}" destId="{5F32D3ED-5977-4AA9-8877-5E661998C43F}" srcOrd="2" destOrd="0" presId="urn:microsoft.com/office/officeart/2005/8/layout/hierarchy4"/>
    <dgm:cxn modelId="{1DD15A45-C382-42E3-91DB-A0DBF99CE131}" type="presParOf" srcId="{5F32D3ED-5977-4AA9-8877-5E661998C43F}" destId="{AFF15C07-F7A7-41C9-8AD9-E689AA0BA727}" srcOrd="0" destOrd="0" presId="urn:microsoft.com/office/officeart/2005/8/layout/hierarchy4"/>
    <dgm:cxn modelId="{2A8AF556-AF7F-4500-A662-84E70133B80B}" type="presParOf" srcId="{5F32D3ED-5977-4AA9-8877-5E661998C43F}" destId="{2C09B7DA-EB70-45A3-B7FE-DEF6A155C1EA}" srcOrd="1" destOrd="0" presId="urn:microsoft.com/office/officeart/2005/8/layout/hierarchy4"/>
    <dgm:cxn modelId="{FDB72D72-41E6-4150-83B3-B9D7F783BAF3}" type="presParOf" srcId="{AC5D52D0-4933-4D7F-A8E4-251E11D165BA}" destId="{DFB7ADE5-A73E-4E93-AE37-52FF8F58CE9F}" srcOrd="1" destOrd="0" presId="urn:microsoft.com/office/officeart/2005/8/layout/hierarchy4"/>
    <dgm:cxn modelId="{09634062-07F4-45CF-9D2D-A0D86A5838FA}" type="presParOf" srcId="{AC5D52D0-4933-4D7F-A8E4-251E11D165BA}" destId="{A51BBB75-8860-4C11-B97F-C105114E1EE7}" srcOrd="2" destOrd="0" presId="urn:microsoft.com/office/officeart/2005/8/layout/hierarchy4"/>
    <dgm:cxn modelId="{93395778-C811-4781-86D9-AFBFB29FDAC8}" type="presParOf" srcId="{A51BBB75-8860-4C11-B97F-C105114E1EE7}" destId="{3CD3C501-EE2C-4577-B984-DBD582D4E070}" srcOrd="0" destOrd="0" presId="urn:microsoft.com/office/officeart/2005/8/layout/hierarchy4"/>
    <dgm:cxn modelId="{750F292F-6134-40A1-8808-17F5DB69A9C4}" type="presParOf" srcId="{A51BBB75-8860-4C11-B97F-C105114E1EE7}" destId="{2856F190-C767-4F0F-A7F4-B191F09787A9}" srcOrd="1" destOrd="0" presId="urn:microsoft.com/office/officeart/2005/8/layout/hierarchy4"/>
    <dgm:cxn modelId="{99A585F4-558C-4EB9-92FE-7F5C455431BA}" type="presParOf" srcId="{A51BBB75-8860-4C11-B97F-C105114E1EE7}" destId="{29E610BE-2BC6-42E6-BC5C-FC8AE0788DB3}" srcOrd="2" destOrd="0" presId="urn:microsoft.com/office/officeart/2005/8/layout/hierarchy4"/>
    <dgm:cxn modelId="{5A0AEAB0-018F-44D7-ADFC-FD8F050D0172}" type="presParOf" srcId="{29E610BE-2BC6-42E6-BC5C-FC8AE0788DB3}" destId="{D8F6F5AE-2292-4BBF-9943-D4B0EE268938}" srcOrd="0" destOrd="0" presId="urn:microsoft.com/office/officeart/2005/8/layout/hierarchy4"/>
    <dgm:cxn modelId="{8EE9B409-49F2-45F9-B2C0-FB6CA1877371}" type="presParOf" srcId="{D8F6F5AE-2292-4BBF-9943-D4B0EE268938}" destId="{7B23FE4C-DE89-4AAE-A0BD-454373502390}" srcOrd="0" destOrd="0" presId="urn:microsoft.com/office/officeart/2005/8/layout/hierarchy4"/>
    <dgm:cxn modelId="{AFE9B8C3-4361-441A-9CC4-5720624DA8F1}" type="presParOf" srcId="{D8F6F5AE-2292-4BBF-9943-D4B0EE268938}" destId="{6CF9B31C-F3D0-4997-AD31-41BF1104D6C6}" srcOrd="1" destOrd="0" presId="urn:microsoft.com/office/officeart/2005/8/layout/hierarchy4"/>
    <dgm:cxn modelId="{26B211F5-8FF0-4EF5-8332-2628E79FE049}" type="presParOf" srcId="{AC5D52D0-4933-4D7F-A8E4-251E11D165BA}" destId="{FD19647F-64A4-43BE-801F-19CFB9F26489}" srcOrd="3" destOrd="0" presId="urn:microsoft.com/office/officeart/2005/8/layout/hierarchy4"/>
    <dgm:cxn modelId="{658141C6-4D45-42A2-8D70-FDE6DF8A5E7A}" type="presParOf" srcId="{AC5D52D0-4933-4D7F-A8E4-251E11D165BA}" destId="{7B70F539-771F-4BDD-A687-8702B7ECCDF8}" srcOrd="4" destOrd="0" presId="urn:microsoft.com/office/officeart/2005/8/layout/hierarchy4"/>
    <dgm:cxn modelId="{76558DB5-5942-48C3-B958-460EC8F39690}" type="presParOf" srcId="{7B70F539-771F-4BDD-A687-8702B7ECCDF8}" destId="{D0FA89CF-CF1E-42C8-8CD0-E7461A22FBD1}" srcOrd="0" destOrd="0" presId="urn:microsoft.com/office/officeart/2005/8/layout/hierarchy4"/>
    <dgm:cxn modelId="{9EED4DF1-607B-4394-825B-F0DBCA732FB2}" type="presParOf" srcId="{7B70F539-771F-4BDD-A687-8702B7ECCDF8}" destId="{D0EB5A5C-5E37-4C16-817E-3EDF1B0D183A}" srcOrd="1" destOrd="0" presId="urn:microsoft.com/office/officeart/2005/8/layout/hierarchy4"/>
    <dgm:cxn modelId="{334ED039-0832-4EB3-9D70-A8E74298F721}" type="presParOf" srcId="{7B70F539-771F-4BDD-A687-8702B7ECCDF8}" destId="{39FA23A9-423F-492B-8A51-5B09FF26BA39}" srcOrd="2" destOrd="0" presId="urn:microsoft.com/office/officeart/2005/8/layout/hierarchy4"/>
    <dgm:cxn modelId="{830BE47D-AE21-407D-83A5-11C4ED6F276F}" type="presParOf" srcId="{39FA23A9-423F-492B-8A51-5B09FF26BA39}" destId="{5173BB11-B9F8-4411-B9EF-468D72255364}" srcOrd="0" destOrd="0" presId="urn:microsoft.com/office/officeart/2005/8/layout/hierarchy4"/>
    <dgm:cxn modelId="{27E0676F-BEC5-4008-B60A-5E8469960EC5}" type="presParOf" srcId="{5173BB11-B9F8-4411-B9EF-468D72255364}" destId="{2457C24B-716E-439C-83A0-E1B84014DA95}" srcOrd="0" destOrd="0" presId="urn:microsoft.com/office/officeart/2005/8/layout/hierarchy4"/>
    <dgm:cxn modelId="{8A930CFD-8DB3-4A0B-9A39-1F5D8B70F641}" type="presParOf" srcId="{5173BB11-B9F8-4411-B9EF-468D72255364}" destId="{77843906-18F8-4113-9623-8FBE63E0CCF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CFEEA4-D24A-4E4E-8D1D-49D47ED91159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61EED5-D166-4786-947E-548B41E32133}">
      <dgm:prSet phldrT="[Текст]"/>
      <dgm:spPr/>
      <dgm:t>
        <a:bodyPr/>
        <a:lstStyle/>
        <a:p>
          <a:r>
            <a:rPr lang="ru-RU" dirty="0"/>
            <a:t>Инновационная площадка</a:t>
          </a:r>
        </a:p>
      </dgm:t>
    </dgm:pt>
    <dgm:pt modelId="{F05D7446-1296-4FB1-8E1D-026C935E5665}" type="parTrans" cxnId="{D5E0287A-2FE0-4655-98EA-512D150D7AB9}">
      <dgm:prSet/>
      <dgm:spPr/>
      <dgm:t>
        <a:bodyPr/>
        <a:lstStyle/>
        <a:p>
          <a:endParaRPr lang="ru-RU"/>
        </a:p>
      </dgm:t>
    </dgm:pt>
    <dgm:pt modelId="{8B098373-663D-441C-9A6E-62C4A0F2A465}" type="sibTrans" cxnId="{D5E0287A-2FE0-4655-98EA-512D150D7AB9}">
      <dgm:prSet/>
      <dgm:spPr/>
      <dgm:t>
        <a:bodyPr/>
        <a:lstStyle/>
        <a:p>
          <a:endParaRPr lang="ru-RU"/>
        </a:p>
      </dgm:t>
    </dgm:pt>
    <dgm:pt modelId="{E0CB55D1-8673-485F-8299-15E62A658F80}">
      <dgm:prSet phldrT="[Текст]"/>
      <dgm:spPr/>
      <dgm:t>
        <a:bodyPr/>
        <a:lstStyle/>
        <a:p>
          <a:r>
            <a:rPr lang="ru-RU" dirty="0"/>
            <a:t>Участие в </a:t>
          </a:r>
          <a:r>
            <a:rPr lang="ru-RU" dirty="0" err="1"/>
            <a:t>вебинарах</a:t>
          </a:r>
          <a:r>
            <a:rPr lang="ru-RU" dirty="0"/>
            <a:t>, конкурсах, конференциях</a:t>
          </a:r>
        </a:p>
      </dgm:t>
    </dgm:pt>
    <dgm:pt modelId="{4BD34997-91CA-4AF3-B8C2-2F1D89CE434A}" type="parTrans" cxnId="{8220DFF2-1024-4E21-9CC0-30789ED23E7A}">
      <dgm:prSet/>
      <dgm:spPr/>
      <dgm:t>
        <a:bodyPr/>
        <a:lstStyle/>
        <a:p>
          <a:endParaRPr lang="ru-RU"/>
        </a:p>
      </dgm:t>
    </dgm:pt>
    <dgm:pt modelId="{5BC8FA1F-71B3-45D8-9450-A79FCD0D8FAF}" type="sibTrans" cxnId="{8220DFF2-1024-4E21-9CC0-30789ED23E7A}">
      <dgm:prSet/>
      <dgm:spPr/>
      <dgm:t>
        <a:bodyPr/>
        <a:lstStyle/>
        <a:p>
          <a:endParaRPr lang="ru-RU"/>
        </a:p>
      </dgm:t>
    </dgm:pt>
    <dgm:pt modelId="{D24883AA-5795-485F-B004-45F4036AB58E}">
      <dgm:prSet phldrT="[Текст]"/>
      <dgm:spPr/>
      <dgm:t>
        <a:bodyPr/>
        <a:lstStyle/>
        <a:p>
          <a:r>
            <a:rPr lang="ru-RU" dirty="0"/>
            <a:t>Зональный семинар в МБОУ СОШ </a:t>
          </a:r>
          <a:r>
            <a:rPr lang="ru-RU" dirty="0" err="1"/>
            <a:t>с.Юмашево</a:t>
          </a:r>
          <a:endParaRPr lang="ru-RU" dirty="0"/>
        </a:p>
      </dgm:t>
    </dgm:pt>
    <dgm:pt modelId="{CCE8C809-DCA7-4CF7-9BAB-F47306DCC476}" type="parTrans" cxnId="{0A26DD59-68A2-4535-8569-EA0A160F280F}">
      <dgm:prSet/>
      <dgm:spPr/>
      <dgm:t>
        <a:bodyPr/>
        <a:lstStyle/>
        <a:p>
          <a:endParaRPr lang="ru-RU"/>
        </a:p>
      </dgm:t>
    </dgm:pt>
    <dgm:pt modelId="{58AF6227-390D-4F30-ABBA-1029BC8A2B36}" type="sibTrans" cxnId="{0A26DD59-68A2-4535-8569-EA0A160F280F}">
      <dgm:prSet/>
      <dgm:spPr/>
      <dgm:t>
        <a:bodyPr/>
        <a:lstStyle/>
        <a:p>
          <a:endParaRPr lang="ru-RU"/>
        </a:p>
      </dgm:t>
    </dgm:pt>
    <dgm:pt modelId="{2FDED44B-6A5D-4D13-968D-96CF38AFEACF}">
      <dgm:prSet phldrT="[Текст]"/>
      <dgm:spPr/>
      <dgm:t>
        <a:bodyPr/>
        <a:lstStyle/>
        <a:p>
          <a:r>
            <a:rPr lang="ru-RU" dirty="0"/>
            <a:t>Прохождение </a:t>
          </a:r>
          <a:r>
            <a:rPr lang="ru-RU" dirty="0" err="1"/>
            <a:t>КПК,аттестации</a:t>
          </a:r>
          <a:endParaRPr lang="ru-RU" dirty="0"/>
        </a:p>
      </dgm:t>
    </dgm:pt>
    <dgm:pt modelId="{B9BD8F2F-858D-4C27-BA2E-9CE799FDA9E4}" type="parTrans" cxnId="{4CF0BC72-3061-4B89-82A6-50281B70EF9B}">
      <dgm:prSet/>
      <dgm:spPr/>
      <dgm:t>
        <a:bodyPr/>
        <a:lstStyle/>
        <a:p>
          <a:endParaRPr lang="ru-RU"/>
        </a:p>
      </dgm:t>
    </dgm:pt>
    <dgm:pt modelId="{CFD6B948-9C21-40F3-847F-C4DAAF47FCC7}" type="sibTrans" cxnId="{4CF0BC72-3061-4B89-82A6-50281B70EF9B}">
      <dgm:prSet/>
      <dgm:spPr/>
      <dgm:t>
        <a:bodyPr/>
        <a:lstStyle/>
        <a:p>
          <a:endParaRPr lang="ru-RU"/>
        </a:p>
      </dgm:t>
    </dgm:pt>
    <dgm:pt modelId="{6EF8FF61-07C9-4BE8-942A-75FDCFF569A3}" type="pres">
      <dgm:prSet presAssocID="{D9CFEEA4-D24A-4E4E-8D1D-49D47ED9115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A753F65-6E74-43F8-B7E9-77E093FD8273}" type="pres">
      <dgm:prSet presAssocID="{4E61EED5-D166-4786-947E-548B41E32133}" presName="root1" presStyleCnt="0"/>
      <dgm:spPr/>
    </dgm:pt>
    <dgm:pt modelId="{EED0C7DD-18AA-4A48-99FA-E7090901278A}" type="pres">
      <dgm:prSet presAssocID="{4E61EED5-D166-4786-947E-548B41E32133}" presName="LevelOneTextNode" presStyleLbl="node0" presStyleIdx="0" presStyleCnt="1">
        <dgm:presLayoutVars>
          <dgm:chPref val="3"/>
        </dgm:presLayoutVars>
      </dgm:prSet>
      <dgm:spPr/>
    </dgm:pt>
    <dgm:pt modelId="{4A0EA66F-5856-4907-ADE5-95E95A386333}" type="pres">
      <dgm:prSet presAssocID="{4E61EED5-D166-4786-947E-548B41E32133}" presName="level2hierChild" presStyleCnt="0"/>
      <dgm:spPr/>
    </dgm:pt>
    <dgm:pt modelId="{88744642-9D0B-434D-A39D-D84680757164}" type="pres">
      <dgm:prSet presAssocID="{4BD34997-91CA-4AF3-B8C2-2F1D89CE434A}" presName="conn2-1" presStyleLbl="parChTrans1D2" presStyleIdx="0" presStyleCnt="3"/>
      <dgm:spPr/>
    </dgm:pt>
    <dgm:pt modelId="{A12FC16D-E357-4987-BBE8-C7396DB0DDA6}" type="pres">
      <dgm:prSet presAssocID="{4BD34997-91CA-4AF3-B8C2-2F1D89CE434A}" presName="connTx" presStyleLbl="parChTrans1D2" presStyleIdx="0" presStyleCnt="3"/>
      <dgm:spPr/>
    </dgm:pt>
    <dgm:pt modelId="{EA107FB9-14A5-4E49-96EC-1E761355366B}" type="pres">
      <dgm:prSet presAssocID="{E0CB55D1-8673-485F-8299-15E62A658F80}" presName="root2" presStyleCnt="0"/>
      <dgm:spPr/>
    </dgm:pt>
    <dgm:pt modelId="{42059FFA-A0D1-4918-B0C6-3916269419BE}" type="pres">
      <dgm:prSet presAssocID="{E0CB55D1-8673-485F-8299-15E62A658F80}" presName="LevelTwoTextNode" presStyleLbl="node2" presStyleIdx="0" presStyleCnt="3">
        <dgm:presLayoutVars>
          <dgm:chPref val="3"/>
        </dgm:presLayoutVars>
      </dgm:prSet>
      <dgm:spPr/>
    </dgm:pt>
    <dgm:pt modelId="{7B38F617-C378-4A83-8398-737BA7F4F9D3}" type="pres">
      <dgm:prSet presAssocID="{E0CB55D1-8673-485F-8299-15E62A658F80}" presName="level3hierChild" presStyleCnt="0"/>
      <dgm:spPr/>
    </dgm:pt>
    <dgm:pt modelId="{9A4A390A-AF71-4EF4-8D44-5C69F73755E3}" type="pres">
      <dgm:prSet presAssocID="{CCE8C809-DCA7-4CF7-9BAB-F47306DCC476}" presName="conn2-1" presStyleLbl="parChTrans1D2" presStyleIdx="1" presStyleCnt="3"/>
      <dgm:spPr/>
    </dgm:pt>
    <dgm:pt modelId="{9090F6A8-6AA5-402B-9F02-764D8E2AFFA5}" type="pres">
      <dgm:prSet presAssocID="{CCE8C809-DCA7-4CF7-9BAB-F47306DCC476}" presName="connTx" presStyleLbl="parChTrans1D2" presStyleIdx="1" presStyleCnt="3"/>
      <dgm:spPr/>
    </dgm:pt>
    <dgm:pt modelId="{8DBEE1C1-6DAF-4B9D-9012-5DDF4596FE09}" type="pres">
      <dgm:prSet presAssocID="{D24883AA-5795-485F-B004-45F4036AB58E}" presName="root2" presStyleCnt="0"/>
      <dgm:spPr/>
    </dgm:pt>
    <dgm:pt modelId="{EFEEF4AC-4EAF-4A1A-91F8-DE6AE08F8EF1}" type="pres">
      <dgm:prSet presAssocID="{D24883AA-5795-485F-B004-45F4036AB58E}" presName="LevelTwoTextNode" presStyleLbl="node2" presStyleIdx="1" presStyleCnt="3">
        <dgm:presLayoutVars>
          <dgm:chPref val="3"/>
        </dgm:presLayoutVars>
      </dgm:prSet>
      <dgm:spPr/>
    </dgm:pt>
    <dgm:pt modelId="{6B73324A-AAB9-4906-BD7C-6FD9BFE34116}" type="pres">
      <dgm:prSet presAssocID="{D24883AA-5795-485F-B004-45F4036AB58E}" presName="level3hierChild" presStyleCnt="0"/>
      <dgm:spPr/>
    </dgm:pt>
    <dgm:pt modelId="{6999A9B0-0452-48FF-99B3-B97BD488E906}" type="pres">
      <dgm:prSet presAssocID="{B9BD8F2F-858D-4C27-BA2E-9CE799FDA9E4}" presName="conn2-1" presStyleLbl="parChTrans1D2" presStyleIdx="2" presStyleCnt="3"/>
      <dgm:spPr/>
    </dgm:pt>
    <dgm:pt modelId="{CF2C4CC4-9023-43A8-A2C1-69D4545F1753}" type="pres">
      <dgm:prSet presAssocID="{B9BD8F2F-858D-4C27-BA2E-9CE799FDA9E4}" presName="connTx" presStyleLbl="parChTrans1D2" presStyleIdx="2" presStyleCnt="3"/>
      <dgm:spPr/>
    </dgm:pt>
    <dgm:pt modelId="{4ED4D797-CE32-4258-9B7F-999A60D1A56E}" type="pres">
      <dgm:prSet presAssocID="{2FDED44B-6A5D-4D13-968D-96CF38AFEACF}" presName="root2" presStyleCnt="0"/>
      <dgm:spPr/>
    </dgm:pt>
    <dgm:pt modelId="{7F02CDA0-6C76-40A1-BE15-2C3130650C12}" type="pres">
      <dgm:prSet presAssocID="{2FDED44B-6A5D-4D13-968D-96CF38AFEACF}" presName="LevelTwoTextNode" presStyleLbl="node2" presStyleIdx="2" presStyleCnt="3">
        <dgm:presLayoutVars>
          <dgm:chPref val="3"/>
        </dgm:presLayoutVars>
      </dgm:prSet>
      <dgm:spPr/>
    </dgm:pt>
    <dgm:pt modelId="{9768BDFA-8C39-423B-8D0D-52CBE1026FFA}" type="pres">
      <dgm:prSet presAssocID="{2FDED44B-6A5D-4D13-968D-96CF38AFEACF}" presName="level3hierChild" presStyleCnt="0"/>
      <dgm:spPr/>
    </dgm:pt>
  </dgm:ptLst>
  <dgm:cxnLst>
    <dgm:cxn modelId="{8D277407-2E3B-4D00-89B0-CD28A195FF85}" type="presOf" srcId="{CCE8C809-DCA7-4CF7-9BAB-F47306DCC476}" destId="{9090F6A8-6AA5-402B-9F02-764D8E2AFFA5}" srcOrd="1" destOrd="0" presId="urn:microsoft.com/office/officeart/2008/layout/HorizontalMultiLevelHierarchy"/>
    <dgm:cxn modelId="{74E55016-6EBA-4647-A53C-29BDCA21B945}" type="presOf" srcId="{CCE8C809-DCA7-4CF7-9BAB-F47306DCC476}" destId="{9A4A390A-AF71-4EF4-8D44-5C69F73755E3}" srcOrd="0" destOrd="0" presId="urn:microsoft.com/office/officeart/2008/layout/HorizontalMultiLevelHierarchy"/>
    <dgm:cxn modelId="{4CF0BC72-3061-4B89-82A6-50281B70EF9B}" srcId="{4E61EED5-D166-4786-947E-548B41E32133}" destId="{2FDED44B-6A5D-4D13-968D-96CF38AFEACF}" srcOrd="2" destOrd="0" parTransId="{B9BD8F2F-858D-4C27-BA2E-9CE799FDA9E4}" sibTransId="{CFD6B948-9C21-40F3-847F-C4DAAF47FCC7}"/>
    <dgm:cxn modelId="{1303D879-B0D9-4E18-B5B1-14DFB9A3D89B}" type="presOf" srcId="{2FDED44B-6A5D-4D13-968D-96CF38AFEACF}" destId="{7F02CDA0-6C76-40A1-BE15-2C3130650C12}" srcOrd="0" destOrd="0" presId="urn:microsoft.com/office/officeart/2008/layout/HorizontalMultiLevelHierarchy"/>
    <dgm:cxn modelId="{0A26DD59-68A2-4535-8569-EA0A160F280F}" srcId="{4E61EED5-D166-4786-947E-548B41E32133}" destId="{D24883AA-5795-485F-B004-45F4036AB58E}" srcOrd="1" destOrd="0" parTransId="{CCE8C809-DCA7-4CF7-9BAB-F47306DCC476}" sibTransId="{58AF6227-390D-4F30-ABBA-1029BC8A2B36}"/>
    <dgm:cxn modelId="{7A6CDF59-A157-4C41-B1FA-0DE7CE4847D9}" type="presOf" srcId="{D9CFEEA4-D24A-4E4E-8D1D-49D47ED91159}" destId="{6EF8FF61-07C9-4BE8-942A-75FDCFF569A3}" srcOrd="0" destOrd="0" presId="urn:microsoft.com/office/officeart/2008/layout/HorizontalMultiLevelHierarchy"/>
    <dgm:cxn modelId="{D5E0287A-2FE0-4655-98EA-512D150D7AB9}" srcId="{D9CFEEA4-D24A-4E4E-8D1D-49D47ED91159}" destId="{4E61EED5-D166-4786-947E-548B41E32133}" srcOrd="0" destOrd="0" parTransId="{F05D7446-1296-4FB1-8E1D-026C935E5665}" sibTransId="{8B098373-663D-441C-9A6E-62C4A0F2A465}"/>
    <dgm:cxn modelId="{0558417D-9386-4A61-8CCE-4E5D866ED9A5}" type="presOf" srcId="{4BD34997-91CA-4AF3-B8C2-2F1D89CE434A}" destId="{A12FC16D-E357-4987-BBE8-C7396DB0DDA6}" srcOrd="1" destOrd="0" presId="urn:microsoft.com/office/officeart/2008/layout/HorizontalMultiLevelHierarchy"/>
    <dgm:cxn modelId="{B9EC4C85-C191-42E8-BE73-AB0AFFE942D1}" type="presOf" srcId="{E0CB55D1-8673-485F-8299-15E62A658F80}" destId="{42059FFA-A0D1-4918-B0C6-3916269419BE}" srcOrd="0" destOrd="0" presId="urn:microsoft.com/office/officeart/2008/layout/HorizontalMultiLevelHierarchy"/>
    <dgm:cxn modelId="{375FD087-EED1-4F6C-8A13-122BE21D0537}" type="presOf" srcId="{D24883AA-5795-485F-B004-45F4036AB58E}" destId="{EFEEF4AC-4EAF-4A1A-91F8-DE6AE08F8EF1}" srcOrd="0" destOrd="0" presId="urn:microsoft.com/office/officeart/2008/layout/HorizontalMultiLevelHierarchy"/>
    <dgm:cxn modelId="{4E41A78B-D018-47CF-A551-8B8EF76A95BB}" type="presOf" srcId="{B9BD8F2F-858D-4C27-BA2E-9CE799FDA9E4}" destId="{6999A9B0-0452-48FF-99B3-B97BD488E906}" srcOrd="0" destOrd="0" presId="urn:microsoft.com/office/officeart/2008/layout/HorizontalMultiLevelHierarchy"/>
    <dgm:cxn modelId="{820F3B95-7BD4-41D9-97DD-51EBE0C8D963}" type="presOf" srcId="{4E61EED5-D166-4786-947E-548B41E32133}" destId="{EED0C7DD-18AA-4A48-99FA-E7090901278A}" srcOrd="0" destOrd="0" presId="urn:microsoft.com/office/officeart/2008/layout/HorizontalMultiLevelHierarchy"/>
    <dgm:cxn modelId="{1EE6DCBB-E1D9-4499-99F5-5B86BAF1FE25}" type="presOf" srcId="{B9BD8F2F-858D-4C27-BA2E-9CE799FDA9E4}" destId="{CF2C4CC4-9023-43A8-A2C1-69D4545F1753}" srcOrd="1" destOrd="0" presId="urn:microsoft.com/office/officeart/2008/layout/HorizontalMultiLevelHierarchy"/>
    <dgm:cxn modelId="{AD3CBDE7-9EC0-498E-922A-D5D91E9E0500}" type="presOf" srcId="{4BD34997-91CA-4AF3-B8C2-2F1D89CE434A}" destId="{88744642-9D0B-434D-A39D-D84680757164}" srcOrd="0" destOrd="0" presId="urn:microsoft.com/office/officeart/2008/layout/HorizontalMultiLevelHierarchy"/>
    <dgm:cxn modelId="{8220DFF2-1024-4E21-9CC0-30789ED23E7A}" srcId="{4E61EED5-D166-4786-947E-548B41E32133}" destId="{E0CB55D1-8673-485F-8299-15E62A658F80}" srcOrd="0" destOrd="0" parTransId="{4BD34997-91CA-4AF3-B8C2-2F1D89CE434A}" sibTransId="{5BC8FA1F-71B3-45D8-9450-A79FCD0D8FAF}"/>
    <dgm:cxn modelId="{3602924F-F27C-47BD-A9DA-76FCD133C267}" type="presParOf" srcId="{6EF8FF61-07C9-4BE8-942A-75FDCFF569A3}" destId="{9A753F65-6E74-43F8-B7E9-77E093FD8273}" srcOrd="0" destOrd="0" presId="urn:microsoft.com/office/officeart/2008/layout/HorizontalMultiLevelHierarchy"/>
    <dgm:cxn modelId="{64A6787E-3265-4DDD-988F-6DCE3C9E665E}" type="presParOf" srcId="{9A753F65-6E74-43F8-B7E9-77E093FD8273}" destId="{EED0C7DD-18AA-4A48-99FA-E7090901278A}" srcOrd="0" destOrd="0" presId="urn:microsoft.com/office/officeart/2008/layout/HorizontalMultiLevelHierarchy"/>
    <dgm:cxn modelId="{AB9EAA58-36E7-4E93-B013-02266EC2F539}" type="presParOf" srcId="{9A753F65-6E74-43F8-B7E9-77E093FD8273}" destId="{4A0EA66F-5856-4907-ADE5-95E95A386333}" srcOrd="1" destOrd="0" presId="urn:microsoft.com/office/officeart/2008/layout/HorizontalMultiLevelHierarchy"/>
    <dgm:cxn modelId="{E5A1890A-2ADA-4482-87BF-0E0D04B1D875}" type="presParOf" srcId="{4A0EA66F-5856-4907-ADE5-95E95A386333}" destId="{88744642-9D0B-434D-A39D-D84680757164}" srcOrd="0" destOrd="0" presId="urn:microsoft.com/office/officeart/2008/layout/HorizontalMultiLevelHierarchy"/>
    <dgm:cxn modelId="{7BE64258-DE2A-42DE-AF34-46C22FCB9FF7}" type="presParOf" srcId="{88744642-9D0B-434D-A39D-D84680757164}" destId="{A12FC16D-E357-4987-BBE8-C7396DB0DDA6}" srcOrd="0" destOrd="0" presId="urn:microsoft.com/office/officeart/2008/layout/HorizontalMultiLevelHierarchy"/>
    <dgm:cxn modelId="{38F99C71-C52E-465D-B1F1-DDC5CC40977B}" type="presParOf" srcId="{4A0EA66F-5856-4907-ADE5-95E95A386333}" destId="{EA107FB9-14A5-4E49-96EC-1E761355366B}" srcOrd="1" destOrd="0" presId="urn:microsoft.com/office/officeart/2008/layout/HorizontalMultiLevelHierarchy"/>
    <dgm:cxn modelId="{927C796A-0C8F-45FB-B62E-6807952A88F0}" type="presParOf" srcId="{EA107FB9-14A5-4E49-96EC-1E761355366B}" destId="{42059FFA-A0D1-4918-B0C6-3916269419BE}" srcOrd="0" destOrd="0" presId="urn:microsoft.com/office/officeart/2008/layout/HorizontalMultiLevelHierarchy"/>
    <dgm:cxn modelId="{A0B0D424-1340-4FFB-A23E-9D5804C07D7F}" type="presParOf" srcId="{EA107FB9-14A5-4E49-96EC-1E761355366B}" destId="{7B38F617-C378-4A83-8398-737BA7F4F9D3}" srcOrd="1" destOrd="0" presId="urn:microsoft.com/office/officeart/2008/layout/HorizontalMultiLevelHierarchy"/>
    <dgm:cxn modelId="{6736AA4D-0B98-4D92-8796-993658F1C081}" type="presParOf" srcId="{4A0EA66F-5856-4907-ADE5-95E95A386333}" destId="{9A4A390A-AF71-4EF4-8D44-5C69F73755E3}" srcOrd="2" destOrd="0" presId="urn:microsoft.com/office/officeart/2008/layout/HorizontalMultiLevelHierarchy"/>
    <dgm:cxn modelId="{260C3229-7D84-4D56-BC3E-07E800E230DC}" type="presParOf" srcId="{9A4A390A-AF71-4EF4-8D44-5C69F73755E3}" destId="{9090F6A8-6AA5-402B-9F02-764D8E2AFFA5}" srcOrd="0" destOrd="0" presId="urn:microsoft.com/office/officeart/2008/layout/HorizontalMultiLevelHierarchy"/>
    <dgm:cxn modelId="{7DB51936-F1F8-4959-92BB-F63D768F9511}" type="presParOf" srcId="{4A0EA66F-5856-4907-ADE5-95E95A386333}" destId="{8DBEE1C1-6DAF-4B9D-9012-5DDF4596FE09}" srcOrd="3" destOrd="0" presId="urn:microsoft.com/office/officeart/2008/layout/HorizontalMultiLevelHierarchy"/>
    <dgm:cxn modelId="{457E5F1D-6298-4CA1-924C-5423A258AACB}" type="presParOf" srcId="{8DBEE1C1-6DAF-4B9D-9012-5DDF4596FE09}" destId="{EFEEF4AC-4EAF-4A1A-91F8-DE6AE08F8EF1}" srcOrd="0" destOrd="0" presId="urn:microsoft.com/office/officeart/2008/layout/HorizontalMultiLevelHierarchy"/>
    <dgm:cxn modelId="{A6A2A1B0-F3FA-4151-B275-E06D6DEEC783}" type="presParOf" srcId="{8DBEE1C1-6DAF-4B9D-9012-5DDF4596FE09}" destId="{6B73324A-AAB9-4906-BD7C-6FD9BFE34116}" srcOrd="1" destOrd="0" presId="urn:microsoft.com/office/officeart/2008/layout/HorizontalMultiLevelHierarchy"/>
    <dgm:cxn modelId="{48F234F9-90F5-4740-9A41-F32A95F3CC92}" type="presParOf" srcId="{4A0EA66F-5856-4907-ADE5-95E95A386333}" destId="{6999A9B0-0452-48FF-99B3-B97BD488E906}" srcOrd="4" destOrd="0" presId="urn:microsoft.com/office/officeart/2008/layout/HorizontalMultiLevelHierarchy"/>
    <dgm:cxn modelId="{F8D09AD1-0961-4B07-9B07-C924679450E9}" type="presParOf" srcId="{6999A9B0-0452-48FF-99B3-B97BD488E906}" destId="{CF2C4CC4-9023-43A8-A2C1-69D4545F1753}" srcOrd="0" destOrd="0" presId="urn:microsoft.com/office/officeart/2008/layout/HorizontalMultiLevelHierarchy"/>
    <dgm:cxn modelId="{8A1FB037-5F8A-4BD4-9DBD-A9259B846135}" type="presParOf" srcId="{4A0EA66F-5856-4907-ADE5-95E95A386333}" destId="{4ED4D797-CE32-4258-9B7F-999A60D1A56E}" srcOrd="5" destOrd="0" presId="urn:microsoft.com/office/officeart/2008/layout/HorizontalMultiLevelHierarchy"/>
    <dgm:cxn modelId="{25413D08-85F6-47EB-A11B-88C7C65BEA82}" type="presParOf" srcId="{4ED4D797-CE32-4258-9B7F-999A60D1A56E}" destId="{7F02CDA0-6C76-40A1-BE15-2C3130650C12}" srcOrd="0" destOrd="0" presId="urn:microsoft.com/office/officeart/2008/layout/HorizontalMultiLevelHierarchy"/>
    <dgm:cxn modelId="{60318465-A96F-4495-B90E-C007A0A5DC4C}" type="presParOf" srcId="{4ED4D797-CE32-4258-9B7F-999A60D1A56E}" destId="{9768BDFA-8C39-423B-8D0D-52CBE1026FF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11759-2403-454F-AA72-C47A7039B843}">
      <dsp:nvSpPr>
        <dsp:cNvPr id="0" name=""/>
        <dsp:cNvSpPr/>
      </dsp:nvSpPr>
      <dsp:spPr>
        <a:xfrm>
          <a:off x="4054" y="2255"/>
          <a:ext cx="8552325" cy="1481200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altLang="zh-CN" sz="6000" kern="1200"/>
            <a:t>7 стилей наставничества</a:t>
          </a:r>
        </a:p>
      </dsp:txBody>
      <dsp:txXfrm>
        <a:off x="47437" y="45638"/>
        <a:ext cx="8465559" cy="1394434"/>
      </dsp:txXfrm>
    </dsp:sp>
    <dsp:sp modelId="{A273FBB4-03FE-41EA-8D26-B5EFDA20D4B1}">
      <dsp:nvSpPr>
        <dsp:cNvPr id="0" name=""/>
        <dsp:cNvSpPr/>
      </dsp:nvSpPr>
      <dsp:spPr>
        <a:xfrm>
          <a:off x="4054" y="1633029"/>
          <a:ext cx="4148182" cy="148120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>
              <a:solidFill>
                <a:srgbClr val="FF0000"/>
              </a:solidFill>
            </a:rPr>
            <a:t>Карьерный</a:t>
          </a:r>
          <a:r>
            <a:rPr lang="en-US" altLang="ru-RU" sz="1800" kern="1200">
              <a:solidFill>
                <a:srgbClr val="FF0000"/>
              </a:solidFill>
            </a:rPr>
            <a:t> </a:t>
          </a:r>
          <a:r>
            <a:rPr lang="en-US" altLang="en-US" sz="1800" kern="1200">
              <a:solidFill>
                <a:srgbClr val="FF0000"/>
              </a:solidFill>
            </a:rPr>
            <a:t>консультант</a:t>
          </a:r>
          <a:r>
            <a:rPr lang="en-US" altLang="en-US" sz="1800" kern="1200"/>
            <a:t>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/>
            <a:t>Видим</a:t>
          </a:r>
          <a:r>
            <a:rPr lang="en-US" altLang="ru-RU" sz="1800" kern="1200"/>
            <a:t> </a:t>
          </a:r>
          <a:r>
            <a:rPr lang="en-US" altLang="en-US" sz="1800" kern="1200"/>
            <a:t>цель</a:t>
          </a:r>
          <a:r>
            <a:rPr lang="en-US" altLang="ru-RU" sz="1800" kern="1200"/>
            <a:t> — </a:t>
          </a:r>
          <a:r>
            <a:rPr lang="en-US" altLang="en-US" sz="1800" kern="1200"/>
            <a:t>преодолеваем</a:t>
          </a:r>
          <a:r>
            <a:rPr lang="en-US" altLang="ru-RU" sz="1800" kern="1200"/>
            <a:t> </a:t>
          </a:r>
          <a:r>
            <a:rPr lang="en-US" altLang="en-US" sz="1800" kern="1200"/>
            <a:t>препятствия</a:t>
          </a:r>
        </a:p>
      </dsp:txBody>
      <dsp:txXfrm>
        <a:off x="47437" y="1676412"/>
        <a:ext cx="4061416" cy="1394434"/>
      </dsp:txXfrm>
    </dsp:sp>
    <dsp:sp modelId="{33895B74-9806-4ADF-BA5A-BE54D637093A}">
      <dsp:nvSpPr>
        <dsp:cNvPr id="0" name=""/>
        <dsp:cNvSpPr/>
      </dsp:nvSpPr>
      <dsp:spPr>
        <a:xfrm>
          <a:off x="4054" y="3263803"/>
          <a:ext cx="2031431" cy="1481200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>
              <a:solidFill>
                <a:srgbClr val="FF0000"/>
              </a:solidFill>
            </a:rPr>
            <a:t>Партнер</a:t>
          </a:r>
          <a:endParaRPr lang="en-US" altLang="en-US" sz="1500" kern="1200"/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/>
            <a:t>Играем</a:t>
          </a:r>
          <a:r>
            <a:rPr lang="en-US" altLang="ru-RU" sz="1500" kern="1200"/>
            <a:t> </a:t>
          </a:r>
          <a:r>
            <a:rPr lang="en-US" altLang="en-US" sz="1500" kern="1200"/>
            <a:t>на</a:t>
          </a:r>
          <a:r>
            <a:rPr lang="en-US" altLang="ru-RU" sz="1500" kern="1200"/>
            <a:t> </a:t>
          </a:r>
          <a:r>
            <a:rPr lang="en-US" altLang="en-US" sz="1500" kern="1200"/>
            <a:t>равных</a:t>
          </a:r>
          <a:endParaRPr lang="zh-CN" altLang="en-US" sz="1500" kern="1200"/>
        </a:p>
      </dsp:txBody>
      <dsp:txXfrm>
        <a:off x="47437" y="3307186"/>
        <a:ext cx="1944665" cy="1394434"/>
      </dsp:txXfrm>
    </dsp:sp>
    <dsp:sp modelId="{AFF15C07-F7A7-41C9-8AD9-E689AA0BA727}">
      <dsp:nvSpPr>
        <dsp:cNvPr id="0" name=""/>
        <dsp:cNvSpPr/>
      </dsp:nvSpPr>
      <dsp:spPr>
        <a:xfrm>
          <a:off x="2120805" y="3263803"/>
          <a:ext cx="2031431" cy="1481200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>
              <a:solidFill>
                <a:srgbClr val="FF0000"/>
              </a:solidFill>
            </a:rPr>
            <a:t>Тренер</a:t>
          </a:r>
          <a:r>
            <a:rPr lang="en-US" altLang="ru-RU" sz="1500" kern="1200">
              <a:solidFill>
                <a:srgbClr val="FF0000"/>
              </a:solidFill>
            </a:rPr>
            <a:t> </a:t>
          </a:r>
          <a:r>
            <a:rPr lang="en-US" altLang="en-US" sz="1500" kern="1200">
              <a:solidFill>
                <a:srgbClr val="FF0000"/>
              </a:solidFill>
            </a:rPr>
            <a:t>высоких</a:t>
          </a:r>
          <a:r>
            <a:rPr lang="en-US" altLang="ru-RU" sz="1500" kern="1200">
              <a:solidFill>
                <a:srgbClr val="FF0000"/>
              </a:solidFill>
            </a:rPr>
            <a:t> </a:t>
          </a:r>
          <a:r>
            <a:rPr lang="en-US" altLang="en-US" sz="1500" kern="1200">
              <a:solidFill>
                <a:srgbClr val="FF0000"/>
              </a:solidFill>
            </a:rPr>
            <a:t>достижений</a:t>
          </a:r>
          <a:endParaRPr lang="en-US" altLang="en-US" sz="1500" kern="1200"/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/>
            <a:t>Быстрее</a:t>
          </a:r>
          <a:r>
            <a:rPr lang="en-US" altLang="ru-RU" sz="1500" kern="1200"/>
            <a:t>, </a:t>
          </a:r>
          <a:r>
            <a:rPr lang="en-US" altLang="en-US" sz="1500" kern="1200"/>
            <a:t>выше</a:t>
          </a:r>
          <a:r>
            <a:rPr lang="en-US" altLang="ru-RU" sz="1500" kern="1200"/>
            <a:t>, </a:t>
          </a:r>
          <a:r>
            <a:rPr lang="en-US" altLang="en-US" sz="1500" kern="1200"/>
            <a:t>сильнее</a:t>
          </a:r>
          <a:r>
            <a:rPr lang="en-US" altLang="ru-RU" sz="1500" kern="1200"/>
            <a:t>!</a:t>
          </a:r>
        </a:p>
      </dsp:txBody>
      <dsp:txXfrm>
        <a:off x="2164188" y="3307186"/>
        <a:ext cx="1944665" cy="1394434"/>
      </dsp:txXfrm>
    </dsp:sp>
    <dsp:sp modelId="{3CD3C501-EE2C-4577-B984-DBD582D4E070}">
      <dsp:nvSpPr>
        <dsp:cNvPr id="0" name=""/>
        <dsp:cNvSpPr/>
      </dsp:nvSpPr>
      <dsp:spPr>
        <a:xfrm>
          <a:off x="4322877" y="1633029"/>
          <a:ext cx="2031431" cy="148120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>
              <a:solidFill>
                <a:srgbClr val="FF0000"/>
              </a:solidFill>
            </a:rPr>
            <a:t>Тьютор</a:t>
          </a:r>
          <a:endParaRPr lang="en-US" altLang="en-US" sz="1800" kern="1200"/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/>
            <a:t>Работа</a:t>
          </a:r>
          <a:r>
            <a:rPr lang="en-US" altLang="ru-RU" sz="1800" kern="1200"/>
            <a:t> </a:t>
          </a:r>
          <a:r>
            <a:rPr lang="en-US" altLang="en-US" sz="1800" kern="1200"/>
            <a:t>в</a:t>
          </a:r>
          <a:r>
            <a:rPr lang="en-US" altLang="ru-RU" sz="1800" kern="1200"/>
            <a:t> </a:t>
          </a:r>
          <a:r>
            <a:rPr lang="en-US" altLang="en-US" sz="1800" kern="1200"/>
            <a:t>режиме</a:t>
          </a:r>
          <a:r>
            <a:rPr lang="en-US" altLang="ru-RU" sz="1800" kern="1200"/>
            <a:t> </a:t>
          </a:r>
          <a:r>
            <a:rPr lang="en-US" altLang="en-US" sz="1800" kern="1200"/>
            <a:t>«мудреца»</a:t>
          </a:r>
          <a:endParaRPr lang="zh-CN" altLang="en-US" sz="1800" kern="1200"/>
        </a:p>
      </dsp:txBody>
      <dsp:txXfrm>
        <a:off x="4366260" y="1676412"/>
        <a:ext cx="1944665" cy="1394434"/>
      </dsp:txXfrm>
    </dsp:sp>
    <dsp:sp modelId="{7B23FE4C-DE89-4AAE-A0BD-454373502390}">
      <dsp:nvSpPr>
        <dsp:cNvPr id="0" name=""/>
        <dsp:cNvSpPr/>
      </dsp:nvSpPr>
      <dsp:spPr>
        <a:xfrm>
          <a:off x="4322877" y="3263803"/>
          <a:ext cx="2031431" cy="1481200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>
              <a:solidFill>
                <a:srgbClr val="FF0000"/>
              </a:solidFill>
            </a:rPr>
            <a:t>Эксперт</a:t>
          </a:r>
          <a:endParaRPr lang="en-US" altLang="en-US" sz="1500" kern="1200"/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/>
            <a:t>Помогаем</a:t>
          </a:r>
          <a:r>
            <a:rPr lang="en-US" altLang="ru-RU" sz="1500" kern="1200"/>
            <a:t> </a:t>
          </a:r>
          <a:r>
            <a:rPr lang="en-US" altLang="en-US" sz="1500" kern="1200"/>
            <a:t>выйти</a:t>
          </a:r>
          <a:r>
            <a:rPr lang="en-US" altLang="ru-RU" sz="1500" kern="1200"/>
            <a:t> </a:t>
          </a:r>
          <a:r>
            <a:rPr lang="en-US" altLang="en-US" sz="1500" kern="1200"/>
            <a:t>на</a:t>
          </a:r>
          <a:r>
            <a:rPr lang="en-US" altLang="ru-RU" sz="1500" kern="1200"/>
            <a:t> </a:t>
          </a:r>
          <a:r>
            <a:rPr lang="en-US" altLang="en-US" sz="1500" kern="1200"/>
            <a:t>новый</a:t>
          </a:r>
          <a:r>
            <a:rPr lang="en-US" altLang="ru-RU" sz="1500" kern="1200"/>
            <a:t> </a:t>
          </a:r>
          <a:r>
            <a:rPr lang="en-US" altLang="en-US" sz="1500" kern="1200"/>
            <a:t>уровень</a:t>
          </a:r>
          <a:endParaRPr lang="zh-CN" altLang="en-US" sz="1500" kern="1200"/>
        </a:p>
      </dsp:txBody>
      <dsp:txXfrm>
        <a:off x="4366260" y="3307186"/>
        <a:ext cx="1944665" cy="1394434"/>
      </dsp:txXfrm>
    </dsp:sp>
    <dsp:sp modelId="{D0FA89CF-CF1E-42C8-8CD0-E7461A22FBD1}">
      <dsp:nvSpPr>
        <dsp:cNvPr id="0" name=""/>
        <dsp:cNvSpPr/>
      </dsp:nvSpPr>
      <dsp:spPr>
        <a:xfrm>
          <a:off x="6524949" y="1633029"/>
          <a:ext cx="2031431" cy="1481200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>
              <a:solidFill>
                <a:srgbClr val="FF0000"/>
              </a:solidFill>
            </a:rPr>
            <a:t>Вдохновитель</a:t>
          </a:r>
          <a:endParaRPr lang="en-US" altLang="en-US" sz="1800" kern="1200"/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800" kern="1200"/>
            <a:t>Рисуем</a:t>
          </a:r>
          <a:r>
            <a:rPr lang="en-US" altLang="ru-RU" sz="1800" kern="1200"/>
            <a:t> </a:t>
          </a:r>
          <a:r>
            <a:rPr lang="en-US" altLang="en-US" sz="1800" kern="1200"/>
            <a:t>перспективу</a:t>
          </a:r>
          <a:r>
            <a:rPr lang="en-US" altLang="ru-RU" sz="1800" kern="1200"/>
            <a:t>, </a:t>
          </a:r>
          <a:r>
            <a:rPr lang="en-US" altLang="en-US" sz="1800" kern="1200"/>
            <a:t>верим</a:t>
          </a:r>
          <a:r>
            <a:rPr lang="en-US" altLang="ru-RU" sz="1800" kern="1200"/>
            <a:t> </a:t>
          </a:r>
          <a:r>
            <a:rPr lang="en-US" altLang="en-US" sz="1800" kern="1200"/>
            <a:t>в</a:t>
          </a:r>
          <a:r>
            <a:rPr lang="en-US" altLang="ru-RU" sz="1800" kern="1200"/>
            <a:t> </a:t>
          </a:r>
          <a:r>
            <a:rPr lang="en-US" altLang="en-US" sz="1800" kern="1200"/>
            <a:t>себя</a:t>
          </a:r>
          <a:endParaRPr altLang="en-US" sz="1800" kern="1200"/>
        </a:p>
      </dsp:txBody>
      <dsp:txXfrm>
        <a:off x="6568332" y="1676412"/>
        <a:ext cx="1944665" cy="1394434"/>
      </dsp:txXfrm>
    </dsp:sp>
    <dsp:sp modelId="{2457C24B-716E-439C-83A0-E1B84014DA95}">
      <dsp:nvSpPr>
        <dsp:cNvPr id="0" name=""/>
        <dsp:cNvSpPr/>
      </dsp:nvSpPr>
      <dsp:spPr>
        <a:xfrm>
          <a:off x="6524949" y="3263803"/>
          <a:ext cx="2031431" cy="1481200"/>
        </a:xfrm>
        <a:prstGeom prst="roundRect">
          <a:avLst>
            <a:gd name="adj" fmla="val 10000"/>
          </a:avLst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>
              <a:solidFill>
                <a:srgbClr val="FF0000"/>
              </a:solidFill>
            </a:rPr>
            <a:t>Трекер</a:t>
          </a:r>
          <a:endParaRPr lang="en-US" altLang="en-US" sz="1500" kern="1200"/>
        </a:p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500" kern="1200"/>
            <a:t>Маленькими</a:t>
          </a:r>
          <a:r>
            <a:rPr lang="en-US" altLang="ru-RU" sz="1500" kern="1200"/>
            <a:t> </a:t>
          </a:r>
          <a:r>
            <a:rPr lang="en-US" altLang="en-US" sz="1500" kern="1200"/>
            <a:t>шагами</a:t>
          </a:r>
          <a:r>
            <a:rPr lang="en-US" altLang="ru-RU" sz="1500" kern="1200"/>
            <a:t>  </a:t>
          </a:r>
          <a:r>
            <a:rPr lang="en-US" altLang="en-US" sz="1500" kern="1200"/>
            <a:t>к</a:t>
          </a:r>
          <a:r>
            <a:rPr lang="en-US" altLang="ru-RU" sz="1500" kern="1200"/>
            <a:t> </a:t>
          </a:r>
          <a:r>
            <a:rPr lang="en-US" altLang="en-US" sz="1500" kern="1200"/>
            <a:t>большому</a:t>
          </a:r>
          <a:r>
            <a:rPr lang="en-US" altLang="ru-RU" sz="1500" kern="1200"/>
            <a:t> </a:t>
          </a:r>
          <a:r>
            <a:rPr lang="en-US" altLang="en-US" sz="1500" kern="1200"/>
            <a:t>результату</a:t>
          </a:r>
          <a:endParaRPr altLang="en-US" sz="1500" kern="1200"/>
        </a:p>
      </dsp:txBody>
      <dsp:txXfrm>
        <a:off x="6568332" y="3307186"/>
        <a:ext cx="1944665" cy="13944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9A9B0-0452-48FF-99B3-B97BD488E906}">
      <dsp:nvSpPr>
        <dsp:cNvPr id="0" name=""/>
        <dsp:cNvSpPr/>
      </dsp:nvSpPr>
      <dsp:spPr>
        <a:xfrm>
          <a:off x="1914469" y="2032000"/>
          <a:ext cx="506536" cy="9651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3268" y="0"/>
              </a:lnTo>
              <a:lnTo>
                <a:pt x="253268" y="965199"/>
              </a:lnTo>
              <a:lnTo>
                <a:pt x="506536" y="965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140486" y="2487348"/>
        <a:ext cx="54502" cy="54502"/>
      </dsp:txXfrm>
    </dsp:sp>
    <dsp:sp modelId="{9A4A390A-AF71-4EF4-8D44-5C69F73755E3}">
      <dsp:nvSpPr>
        <dsp:cNvPr id="0" name=""/>
        <dsp:cNvSpPr/>
      </dsp:nvSpPr>
      <dsp:spPr>
        <a:xfrm>
          <a:off x="1914469" y="1986280"/>
          <a:ext cx="5065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6536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155074" y="2019336"/>
        <a:ext cx="25326" cy="25326"/>
      </dsp:txXfrm>
    </dsp:sp>
    <dsp:sp modelId="{88744642-9D0B-434D-A39D-D84680757164}">
      <dsp:nvSpPr>
        <dsp:cNvPr id="0" name=""/>
        <dsp:cNvSpPr/>
      </dsp:nvSpPr>
      <dsp:spPr>
        <a:xfrm>
          <a:off x="1914469" y="1066799"/>
          <a:ext cx="506536" cy="965200"/>
        </a:xfrm>
        <a:custGeom>
          <a:avLst/>
          <a:gdLst/>
          <a:ahLst/>
          <a:cxnLst/>
          <a:rect l="0" t="0" r="0" b="0"/>
          <a:pathLst>
            <a:path>
              <a:moveTo>
                <a:pt x="0" y="965200"/>
              </a:moveTo>
              <a:lnTo>
                <a:pt x="253268" y="965200"/>
              </a:lnTo>
              <a:lnTo>
                <a:pt x="253268" y="0"/>
              </a:lnTo>
              <a:lnTo>
                <a:pt x="50653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140486" y="1522148"/>
        <a:ext cx="54502" cy="54502"/>
      </dsp:txXfrm>
    </dsp:sp>
    <dsp:sp modelId="{EED0C7DD-18AA-4A48-99FA-E7090901278A}">
      <dsp:nvSpPr>
        <dsp:cNvPr id="0" name=""/>
        <dsp:cNvSpPr/>
      </dsp:nvSpPr>
      <dsp:spPr>
        <a:xfrm rot="16200000">
          <a:off x="-503610" y="1645920"/>
          <a:ext cx="4064000" cy="772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Инновационная площадка</a:t>
          </a:r>
        </a:p>
      </dsp:txBody>
      <dsp:txXfrm>
        <a:off x="-503610" y="1645920"/>
        <a:ext cx="4064000" cy="772160"/>
      </dsp:txXfrm>
    </dsp:sp>
    <dsp:sp modelId="{42059FFA-A0D1-4918-B0C6-3916269419BE}">
      <dsp:nvSpPr>
        <dsp:cNvPr id="0" name=""/>
        <dsp:cNvSpPr/>
      </dsp:nvSpPr>
      <dsp:spPr>
        <a:xfrm>
          <a:off x="2421006" y="680719"/>
          <a:ext cx="2532684" cy="772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Участие в </a:t>
          </a:r>
          <a:r>
            <a:rPr lang="ru-RU" sz="1800" kern="1200" dirty="0" err="1"/>
            <a:t>вебинарах</a:t>
          </a:r>
          <a:r>
            <a:rPr lang="ru-RU" sz="1800" kern="1200" dirty="0"/>
            <a:t>, конкурсах, конференциях</a:t>
          </a:r>
        </a:p>
      </dsp:txBody>
      <dsp:txXfrm>
        <a:off x="2421006" y="680719"/>
        <a:ext cx="2532684" cy="772160"/>
      </dsp:txXfrm>
    </dsp:sp>
    <dsp:sp modelId="{EFEEF4AC-4EAF-4A1A-91F8-DE6AE08F8EF1}">
      <dsp:nvSpPr>
        <dsp:cNvPr id="0" name=""/>
        <dsp:cNvSpPr/>
      </dsp:nvSpPr>
      <dsp:spPr>
        <a:xfrm>
          <a:off x="2421006" y="1645920"/>
          <a:ext cx="2532684" cy="772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Зональный семинар в МБОУ СОШ </a:t>
          </a:r>
          <a:r>
            <a:rPr lang="ru-RU" sz="1800" kern="1200" dirty="0" err="1"/>
            <a:t>с.Юмашево</a:t>
          </a:r>
          <a:endParaRPr lang="ru-RU" sz="1800" kern="1200" dirty="0"/>
        </a:p>
      </dsp:txBody>
      <dsp:txXfrm>
        <a:off x="2421006" y="1645920"/>
        <a:ext cx="2532684" cy="772160"/>
      </dsp:txXfrm>
    </dsp:sp>
    <dsp:sp modelId="{7F02CDA0-6C76-40A1-BE15-2C3130650C12}">
      <dsp:nvSpPr>
        <dsp:cNvPr id="0" name=""/>
        <dsp:cNvSpPr/>
      </dsp:nvSpPr>
      <dsp:spPr>
        <a:xfrm>
          <a:off x="2421006" y="2611119"/>
          <a:ext cx="2532684" cy="7721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Прохождение </a:t>
          </a:r>
          <a:r>
            <a:rPr lang="ru-RU" sz="1800" kern="1200" dirty="0" err="1"/>
            <a:t>КПК,аттестации</a:t>
          </a:r>
          <a:endParaRPr lang="ru-RU" sz="1800" kern="1200" dirty="0"/>
        </a:p>
      </dsp:txBody>
      <dsp:txXfrm>
        <a:off x="2421006" y="2611119"/>
        <a:ext cx="2532684" cy="772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ECE01-262E-491C-9371-C0E1B87C3391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965DA-1C06-4B3D-AA1E-C4BE0D243F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606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7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9E8C8-3E17-44D3-AA8E-B6304AE484F4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3900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5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5C1CE-9410-4DF3-A525-9CA07DC7B6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00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7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A9FA8-52A8-48AD-A3B5-1506AD70A40C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5A8B8-DFD8-48BC-942B-E1C255F4C4F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5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fif"/><Relationship Id="rId2" Type="http://schemas.openxmlformats.org/officeDocument/2006/relationships/image" Target="../media/image75.jf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8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5292090" y="3028315"/>
            <a:ext cx="2734945" cy="5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6" tIns="45713" rIns="91426" bIns="45713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Мустафина</a:t>
            </a:r>
          </a:p>
          <a:p>
            <a:pPr eaLnBrk="1" hangingPunct="1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</a:rPr>
              <a:t>Разима </a:t>
            </a:r>
            <a:r>
              <a:rPr lang="ru-RU" sz="1600" b="1" dirty="0" err="1">
                <a:solidFill>
                  <a:schemeClr val="bg1"/>
                </a:solidFill>
                <a:latin typeface="Arial" panose="020B0604020202020204" pitchFamily="34" charset="0"/>
              </a:rPr>
              <a:t>Исмагилевна</a:t>
            </a:r>
            <a:endParaRPr lang="ru-RU" sz="1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220335" y="3625850"/>
            <a:ext cx="3718560" cy="1045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26" tIns="60963" rIns="121926" bIns="60963">
            <a:spAutoFit/>
          </a:bodyPr>
          <a:lstStyle>
            <a:lvl1pPr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0000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Директор МБОУ СОШ </a:t>
            </a:r>
            <a:r>
              <a:rPr lang="ru-RU" sz="1200" b="1" dirty="0" err="1">
                <a:solidFill>
                  <a:schemeClr val="bg1"/>
                </a:solidFill>
                <a:latin typeface="Arial" panose="020B0604020202020204" pitchFamily="34" charset="0"/>
              </a:rPr>
              <a:t>с.Юмашево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/>
            <a:endParaRPr lang="ru-RU" sz="12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</a:rPr>
              <a:t>ПРЕДСЕДАТЕЛЬ РЕГИОНАЛЬНОГО КЛУБА НАСТАВНИКОВ РЕСПУБЛИКИ БАШКОРТОСТАН </a:t>
            </a:r>
          </a:p>
        </p:txBody>
      </p:sp>
      <p:pic>
        <p:nvPicPr>
          <p:cNvPr id="11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246" y="0"/>
            <a:ext cx="2262946" cy="864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58369" name="Object 1"/>
          <p:cNvGraphicFramePr>
            <a:graphicFrameLocks noChangeAspect="1"/>
          </p:cNvGraphicFramePr>
          <p:nvPr/>
        </p:nvGraphicFramePr>
        <p:xfrm>
          <a:off x="2372014" y="67695"/>
          <a:ext cx="792088" cy="656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Точечный рисунок" r:id="rId4" imgW="742950" imgH="609600" progId="Paint.Picture">
                  <p:embed/>
                </p:oleObj>
              </mc:Choice>
              <mc:Fallback>
                <p:oleObj name="Точечный рисунок" r:id="rId4" imgW="742950" imgH="609600" progId="Paint.Picture">
                  <p:embed/>
                  <p:pic>
                    <p:nvPicPr>
                      <p:cNvPr id="0" name="Изображение 1024"/>
                      <p:cNvPicPr>
                        <a:picLocks noChangeAspect="1"/>
                      </p:cNvPicPr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72014" y="67695"/>
                        <a:ext cx="792088" cy="65683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ru-RU"/>
          </a:p>
        </p:txBody>
      </p:sp>
      <p:graphicFrame>
        <p:nvGraphicFramePr>
          <p:cNvPr id="58371" name="Object 3"/>
          <p:cNvGraphicFramePr>
            <a:graphicFrameLocks noChangeAspect="1"/>
          </p:cNvGraphicFramePr>
          <p:nvPr/>
        </p:nvGraphicFramePr>
        <p:xfrm>
          <a:off x="5796513" y="123478"/>
          <a:ext cx="7620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Точечный рисунок" r:id="rId6" imgW="942975" imgH="942975" progId="Paint.Picture">
                  <p:embed/>
                </p:oleObj>
              </mc:Choice>
              <mc:Fallback>
                <p:oleObj name="Точечный рисунок" r:id="rId6" imgW="942975" imgH="942975" progId="Paint.Picture">
                  <p:embed/>
                  <p:pic>
                    <p:nvPicPr>
                      <p:cNvPr id="0" name="Изображение 1025"/>
                      <p:cNvPicPr>
                        <a:picLocks noChangeAspect="1"/>
                      </p:cNvPicPr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96513" y="123478"/>
                        <a:ext cx="762000" cy="64770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1729425" y="767801"/>
            <a:ext cx="5655945" cy="1076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РЕГИОНАЛЬНЫЙ ВЕБИНАР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Час наставничества</a:t>
            </a:r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746760" y="1814195"/>
            <a:ext cx="7466965" cy="11988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сфере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7904" y="4659982"/>
            <a:ext cx="198818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16 сентября 2026 г</a:t>
            </a:r>
          </a:p>
        </p:txBody>
      </p:sp>
      <p:pic>
        <p:nvPicPr>
          <p:cNvPr id="3" name="Изображение 2"/>
          <p:cNvPicPr/>
          <p:nvPr/>
        </p:nvPicPr>
        <p:blipFill>
          <a:blip r:embed="rId8"/>
          <a:stretch>
            <a:fillRect/>
          </a:stretch>
        </p:blipFill>
        <p:spPr>
          <a:xfrm>
            <a:off x="6876415" y="127000"/>
            <a:ext cx="2056130" cy="593090"/>
          </a:xfrm>
          <a:prstGeom prst="rect">
            <a:avLst/>
          </a:prstGeom>
        </p:spPr>
      </p:pic>
      <p:pic>
        <p:nvPicPr>
          <p:cNvPr id="4" name="Изображение 3"/>
          <p:cNvPicPr/>
          <p:nvPr/>
        </p:nvPicPr>
        <p:blipFill>
          <a:blip r:embed="rId9"/>
          <a:stretch>
            <a:fillRect/>
          </a:stretch>
        </p:blipFill>
        <p:spPr>
          <a:xfrm>
            <a:off x="179705" y="66040"/>
            <a:ext cx="986790" cy="659130"/>
          </a:xfrm>
          <a:prstGeom prst="rect">
            <a:avLst/>
          </a:prstGeom>
        </p:spPr>
      </p:pic>
      <p:pic>
        <p:nvPicPr>
          <p:cNvPr id="5" name="Изображение 4"/>
          <p:cNvPicPr/>
          <p:nvPr/>
        </p:nvPicPr>
        <p:blipFill>
          <a:blip r:embed="rId10"/>
          <a:stretch>
            <a:fillRect/>
          </a:stretch>
        </p:blipFill>
        <p:spPr>
          <a:xfrm>
            <a:off x="1259840" y="58420"/>
            <a:ext cx="917575" cy="6432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275856" y="195486"/>
            <a:ext cx="2906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 НАСТАВНИКОВ</a:t>
            </a:r>
          </a:p>
        </p:txBody>
      </p:sp>
      <p:pic>
        <p:nvPicPr>
          <p:cNvPr id="6" name="Picture 3" descr="C:\Users\Разима\Desktop\папки 2 а и мое портфолио\соты\фото для презентации\Разима\Мустафина Разима Исмагилевна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3491865" y="1033780"/>
            <a:ext cx="1925955" cy="233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1502783" cy="573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2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lum bright="10000" contrast="40000"/>
          </a:blip>
          <a:srcRect/>
          <a:stretch>
            <a:fillRect/>
          </a:stretch>
        </p:blipFill>
        <p:spPr bwMode="auto">
          <a:xfrm>
            <a:off x="6516370" y="1052830"/>
            <a:ext cx="1510030" cy="2131060"/>
          </a:xfrm>
          <a:prstGeom prst="rect">
            <a:avLst/>
          </a:prstGeom>
          <a:noFill/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043940" y="1131570"/>
            <a:ext cx="1505585" cy="2132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Текстовое поле 1"/>
          <p:cNvSpPr txBox="1"/>
          <p:nvPr/>
        </p:nvSpPr>
        <p:spPr>
          <a:xfrm>
            <a:off x="6188075" y="3164205"/>
            <a:ext cx="2555240" cy="19792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Нуртдинова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Эльвира 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Галиевна</a:t>
            </a:r>
            <a:endParaRPr lang="ru-RU" altLang="en-US" sz="2000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3112770" y="3392805"/>
            <a:ext cx="2540000" cy="20066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Мустафина </a:t>
            </a:r>
          </a:p>
          <a:p>
            <a:pPr algn="ctr">
              <a:lnSpc>
                <a:spcPct val="150000"/>
              </a:lnSpc>
            </a:pPr>
            <a:r>
              <a:rPr lang="ru-RU" alt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Разима Исмагилевна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395605" y="3219450"/>
            <a:ext cx="2555240" cy="19792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alt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Хисаметдинова Юндуз </a:t>
            </a:r>
          </a:p>
          <a:p>
            <a:pPr algn="ctr">
              <a:lnSpc>
                <a:spcPct val="150000"/>
              </a:lnSpc>
            </a:pPr>
            <a:r>
              <a:rPr lang="ru-RU" altLang="en-US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Рамилевна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 l="4725" t="2658" r="3926" b="55704"/>
          <a:stretch>
            <a:fillRect/>
          </a:stretch>
        </p:blipFill>
        <p:spPr bwMode="auto">
          <a:xfrm>
            <a:off x="323528" y="1059582"/>
            <a:ext cx="4392488" cy="355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2" cstate="print"/>
          <a:srcRect t="43410" b="2548"/>
          <a:stretch>
            <a:fillRect/>
          </a:stretch>
        </p:blipFill>
        <p:spPr bwMode="auto">
          <a:xfrm>
            <a:off x="4860032" y="1131590"/>
            <a:ext cx="380111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23478"/>
            <a:ext cx="55535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Проект «Я НАСТАВНИК РБ»</a:t>
            </a:r>
          </a:p>
        </p:txBody>
      </p:sp>
      <p:pic>
        <p:nvPicPr>
          <p:cNvPr id="6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478"/>
            <a:ext cx="1502783" cy="573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06364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0"/>
            <a:ext cx="2713802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1207" y="0"/>
            <a:ext cx="2632793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15816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8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0"/>
            <a:ext cx="287591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0"/>
            <a:ext cx="27718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195736" y="195486"/>
            <a:ext cx="5318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Аттестация педагогических работников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23728" y="1131590"/>
            <a:ext cx="47441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Квалификационная категория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ПЕДАГОГ-НАСТАВНИК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3608" y="2211710"/>
            <a:ext cx="646375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 err="1">
                <a:solidFill>
                  <a:schemeClr val="bg1"/>
                </a:solidFill>
              </a:rPr>
              <a:t>Хайбуллина</a:t>
            </a:r>
            <a:r>
              <a:rPr lang="ru-RU" b="1" dirty="0">
                <a:solidFill>
                  <a:schemeClr val="bg1"/>
                </a:solidFill>
              </a:rPr>
              <a:t> Людмила Викторовна, </a:t>
            </a:r>
            <a:r>
              <a:rPr lang="ru-RU" b="1" dirty="0" err="1">
                <a:solidFill>
                  <a:schemeClr val="bg1"/>
                </a:solidFill>
              </a:rPr>
              <a:t>Янаульский</a:t>
            </a:r>
            <a:r>
              <a:rPr lang="ru-RU" b="1" dirty="0">
                <a:solidFill>
                  <a:schemeClr val="bg1"/>
                </a:solidFill>
              </a:rPr>
              <a:t> район РБ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</a:rPr>
              <a:t>Мустафина Разима </a:t>
            </a:r>
            <a:r>
              <a:rPr lang="ru-RU" b="1" dirty="0" err="1">
                <a:solidFill>
                  <a:schemeClr val="bg1"/>
                </a:solidFill>
              </a:rPr>
              <a:t>Исмагилевна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Чекмагушевский</a:t>
            </a:r>
            <a:r>
              <a:rPr lang="ru-RU" b="1" dirty="0">
                <a:solidFill>
                  <a:schemeClr val="bg1"/>
                </a:solidFill>
              </a:rPr>
              <a:t> район РБ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</a:rPr>
              <a:t>Нафикова </a:t>
            </a:r>
            <a:r>
              <a:rPr lang="ru-RU" b="1" dirty="0" err="1">
                <a:solidFill>
                  <a:schemeClr val="bg1"/>
                </a:solidFill>
              </a:rPr>
              <a:t>Эльза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Фанитовна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Аскинский</a:t>
            </a:r>
            <a:r>
              <a:rPr lang="ru-RU" b="1" dirty="0">
                <a:solidFill>
                  <a:schemeClr val="bg1"/>
                </a:solidFill>
              </a:rPr>
              <a:t> район РБ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 err="1">
                <a:solidFill>
                  <a:schemeClr val="bg1"/>
                </a:solidFill>
              </a:rPr>
              <a:t>Каптелинина</a:t>
            </a:r>
            <a:r>
              <a:rPr lang="ru-RU" b="1" dirty="0">
                <a:solidFill>
                  <a:schemeClr val="bg1"/>
                </a:solidFill>
              </a:rPr>
              <a:t> Ольга Павловна, </a:t>
            </a:r>
            <a:r>
              <a:rPr lang="ru-RU" b="1" dirty="0" err="1">
                <a:solidFill>
                  <a:schemeClr val="bg1"/>
                </a:solidFill>
              </a:rPr>
              <a:t>Туймазинский</a:t>
            </a:r>
            <a:r>
              <a:rPr lang="ru-RU" b="1" dirty="0">
                <a:solidFill>
                  <a:schemeClr val="bg1"/>
                </a:solidFill>
              </a:rPr>
              <a:t> район РБ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bg1"/>
                </a:solidFill>
              </a:rPr>
              <a:t>Селиванова Анна Викторовна, </a:t>
            </a:r>
            <a:r>
              <a:rPr lang="ru-RU" b="1" dirty="0" err="1">
                <a:solidFill>
                  <a:schemeClr val="bg1"/>
                </a:solidFill>
              </a:rPr>
              <a:t>Стерлитамакский</a:t>
            </a:r>
            <a:r>
              <a:rPr lang="ru-RU" b="1" dirty="0">
                <a:solidFill>
                  <a:schemeClr val="bg1"/>
                </a:solidFill>
              </a:rPr>
              <a:t> район РБ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dirty="0" err="1">
                <a:solidFill>
                  <a:schemeClr val="bg1"/>
                </a:solidFill>
              </a:rPr>
              <a:t>Нуртдинова</a:t>
            </a:r>
            <a:r>
              <a:rPr lang="ru-RU" b="1" dirty="0">
                <a:solidFill>
                  <a:schemeClr val="bg1"/>
                </a:solidFill>
              </a:rPr>
              <a:t> Эльвира </a:t>
            </a:r>
            <a:r>
              <a:rPr lang="ru-RU" b="1" dirty="0" err="1">
                <a:solidFill>
                  <a:schemeClr val="bg1"/>
                </a:solidFill>
              </a:rPr>
              <a:t>Галиевна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Дюртюлинский</a:t>
            </a:r>
            <a:r>
              <a:rPr lang="ru-RU" b="1" dirty="0">
                <a:solidFill>
                  <a:schemeClr val="bg1"/>
                </a:solidFill>
              </a:rPr>
              <a:t> район РБ</a:t>
            </a:r>
          </a:p>
          <a:p>
            <a:endParaRPr lang="ru-RU" dirty="0"/>
          </a:p>
        </p:txBody>
      </p:sp>
      <p:pic>
        <p:nvPicPr>
          <p:cNvPr id="9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123728" cy="810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275856" y="195486"/>
            <a:ext cx="2906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 НАСТАВНИКОВ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0" y="1995686"/>
            <a:ext cx="275626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РЕСПУБЛИКАНСКИЙ</a:t>
            </a:r>
          </a:p>
          <a:p>
            <a:pPr algn="ctr">
              <a:lnSpc>
                <a:spcPct val="20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ВЕБИНАР </a:t>
            </a:r>
          </a:p>
          <a:p>
            <a:pPr algn="ctr">
              <a:lnSpc>
                <a:spcPct val="200000"/>
              </a:lnSpc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«Час наставничества»</a:t>
            </a:r>
          </a:p>
        </p:txBody>
      </p:sp>
      <p:sp>
        <p:nvSpPr>
          <p:cNvPr id="5122" name="AutoShape 2" descr="blob:https://web.whatsapp.com/5a7462e5-041b-442e-89ea-521158fd63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124" name="AutoShape 4" descr="blob:https://web.whatsapp.com/5a7462e5-041b-442e-89ea-521158fd63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347614"/>
            <a:ext cx="3655919" cy="3116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478"/>
            <a:ext cx="1502783" cy="573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995686"/>
            <a:ext cx="172555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067694"/>
            <a:ext cx="37444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pic>
        <p:nvPicPr>
          <p:cNvPr id="4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5" y="139988"/>
            <a:ext cx="1502783" cy="573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79712" y="123478"/>
            <a:ext cx="564366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ИННОВАЦИОНААЯ ПЛОЩАДКА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915566"/>
            <a:ext cx="640871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Тема: «Наставничество  как эффективный ресурс развития профессиональных компетенций педагога»</a:t>
            </a:r>
          </a:p>
          <a:p>
            <a:pPr algn="ctr"/>
            <a:r>
              <a:rPr lang="ru-RU" sz="2000" b="1" dirty="0">
                <a:solidFill>
                  <a:schemeClr val="bg1"/>
                </a:solidFill>
              </a:rPr>
              <a:t>2024-2027 гг </a:t>
            </a: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067694"/>
            <a:ext cx="388843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pic>
        <p:nvPicPr>
          <p:cNvPr id="4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5" y="139988"/>
            <a:ext cx="1502783" cy="573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19568" y="139700"/>
            <a:ext cx="7289165" cy="52197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Зональный семинар</a:t>
            </a:r>
            <a:r>
              <a:rPr lang="ru-RU" altLang="en-US" sz="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ru-RU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в МБОУ СОШ с.Юмашево</a:t>
            </a:r>
          </a:p>
        </p:txBody>
      </p:sp>
      <p:pic>
        <p:nvPicPr>
          <p:cNvPr id="5" name="Изображение 4"/>
          <p:cNvPicPr/>
          <p:nvPr/>
        </p:nvPicPr>
        <p:blipFill>
          <a:blip r:embed="rId3"/>
          <a:stretch>
            <a:fillRect/>
          </a:stretch>
        </p:blipFill>
        <p:spPr>
          <a:xfrm>
            <a:off x="3204210" y="915670"/>
            <a:ext cx="2456815" cy="1809115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/>
          <a:stretch>
            <a:fillRect/>
          </a:stretch>
        </p:blipFill>
        <p:spPr>
          <a:xfrm>
            <a:off x="3142615" y="3003550"/>
            <a:ext cx="2580005" cy="1682750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5"/>
          <a:stretch>
            <a:fillRect/>
          </a:stretch>
        </p:blipFill>
        <p:spPr>
          <a:xfrm>
            <a:off x="897890" y="915670"/>
            <a:ext cx="2190115" cy="166560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6"/>
          <a:stretch>
            <a:fillRect/>
          </a:stretch>
        </p:blipFill>
        <p:spPr>
          <a:xfrm>
            <a:off x="5796280" y="915670"/>
            <a:ext cx="2099310" cy="1578610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7"/>
          <a:stretch>
            <a:fillRect/>
          </a:stretch>
        </p:blipFill>
        <p:spPr>
          <a:xfrm>
            <a:off x="6444615" y="2139315"/>
            <a:ext cx="2548890" cy="1949450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8"/>
          <a:stretch>
            <a:fillRect/>
          </a:stretch>
        </p:blipFill>
        <p:spPr>
          <a:xfrm>
            <a:off x="107950" y="2211705"/>
            <a:ext cx="2385060" cy="1806575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9"/>
          <a:stretch>
            <a:fillRect/>
          </a:stretch>
        </p:blipFill>
        <p:spPr>
          <a:xfrm>
            <a:off x="539750" y="3363595"/>
            <a:ext cx="2518410" cy="1718945"/>
          </a:xfrm>
          <a:prstGeom prst="rect">
            <a:avLst/>
          </a:prstGeom>
        </p:spPr>
      </p:pic>
      <p:pic>
        <p:nvPicPr>
          <p:cNvPr id="12" name="Изображение 11"/>
          <p:cNvPicPr/>
          <p:nvPr/>
        </p:nvPicPr>
        <p:blipFill>
          <a:blip r:embed="rId10"/>
          <a:stretch>
            <a:fillRect/>
          </a:stretch>
        </p:blipFill>
        <p:spPr>
          <a:xfrm>
            <a:off x="5807075" y="3298190"/>
            <a:ext cx="2464435" cy="178435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-36512" y="1066165"/>
            <a:ext cx="1075055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Мастер-</a:t>
            </a:r>
          </a:p>
          <a:p>
            <a:pPr algn="ctr"/>
            <a:r>
              <a:rPr lang="ru-RU" altLang="en-US"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классы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172778" y="4659630"/>
            <a:ext cx="251904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Проектная сессия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987358" y="2643505"/>
            <a:ext cx="2765425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Тематические зоны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955915" y="1131570"/>
            <a:ext cx="105029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Обмен</a:t>
            </a:r>
          </a:p>
          <a:p>
            <a:pPr algn="ctr"/>
            <a:r>
              <a:rPr lang="ru-RU" altLang="en-US"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опытом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1347614"/>
            <a:ext cx="58193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Региональная научно-практическая конференция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«Наставничество как инструмент решения приоритетных</a:t>
            </a:r>
          </a:p>
          <a:p>
            <a:pPr algn="ctr"/>
            <a:r>
              <a:rPr lang="ru-RU" dirty="0">
                <a:solidFill>
                  <a:schemeClr val="bg1"/>
                </a:solidFill>
              </a:rPr>
              <a:t>задач в области образования»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5464" t="9360" r="7110"/>
          <a:stretch>
            <a:fillRect/>
          </a:stretch>
        </p:blipFill>
        <p:spPr bwMode="auto">
          <a:xfrm>
            <a:off x="323528" y="2643758"/>
            <a:ext cx="273630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22222" r="13889" b="14815"/>
          <a:stretch>
            <a:fillRect/>
          </a:stretch>
        </p:blipFill>
        <p:spPr bwMode="auto">
          <a:xfrm>
            <a:off x="3491880" y="2643758"/>
            <a:ext cx="216024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2643758"/>
            <a:ext cx="302433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195486"/>
            <a:ext cx="28707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КОНФЕРЕНЦИИ</a:t>
            </a:r>
          </a:p>
        </p:txBody>
      </p:sp>
      <p:pic>
        <p:nvPicPr>
          <p:cNvPr id="8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3478"/>
            <a:ext cx="1502783" cy="573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Ученик_26\Downloads\WhatsApp Image 2024-10-30 at 21.50.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059582"/>
            <a:ext cx="6179840" cy="38362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pic>
        <p:nvPicPr>
          <p:cNvPr id="4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3688" cy="673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07575" y="213266"/>
            <a:ext cx="70161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ФКР-проектная сессия в Москве  «80-летие Великой Победы»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pic>
        <p:nvPicPr>
          <p:cNvPr id="3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63688" cy="673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68604" y="123478"/>
            <a:ext cx="657051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Эксперты, жюри, оценщики профессиональных конкурсов</a:t>
            </a:r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15566"/>
            <a:ext cx="3016075" cy="238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WhatsApp Image 2025-04-02 at 22.27.40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5205" y="915670"/>
            <a:ext cx="2962275" cy="2324100"/>
          </a:xfrm>
          <a:prstGeom prst="rect">
            <a:avLst/>
          </a:prstGeom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915566"/>
            <a:ext cx="2623840" cy="196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WhatsApp Image 2025-04-02 at 22.05.43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47864" y="3003798"/>
            <a:ext cx="2595330" cy="1946498"/>
          </a:xfrm>
          <a:prstGeom prst="rect">
            <a:avLst/>
          </a:prstGeom>
        </p:spPr>
      </p:pic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3227090"/>
            <a:ext cx="2555213" cy="1916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Изображение 4"/>
          <p:cNvPicPr/>
          <p:nvPr/>
        </p:nvPicPr>
        <p:blipFill>
          <a:blip r:embed="rId8"/>
          <a:stretch>
            <a:fillRect/>
          </a:stretch>
        </p:blipFill>
        <p:spPr>
          <a:xfrm>
            <a:off x="6228715" y="3239770"/>
            <a:ext cx="2583815" cy="18821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19672" y="267494"/>
            <a:ext cx="7351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Наставничество в современной системе образования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9712" y="1059582"/>
            <a:ext cx="5585182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Наставничество – эффективная форма адаптации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нового персонала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79712" y="2355726"/>
            <a:ext cx="5900141" cy="98488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dirty="0"/>
              <a:t>Наставничество – процесс закрепления на практике</a:t>
            </a:r>
          </a:p>
          <a:p>
            <a:pPr algn="ctr"/>
            <a:r>
              <a:rPr lang="ru-RU" sz="2000" dirty="0"/>
              <a:t>и дальнейшей поддержки текущих знаний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339752" y="3939902"/>
            <a:ext cx="4798300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sz="2000" dirty="0"/>
              <a:t>Наставничество – неотъемлемый элемент</a:t>
            </a:r>
          </a:p>
          <a:p>
            <a:pPr algn="ctr"/>
            <a:r>
              <a:rPr lang="ru-RU" sz="2000" dirty="0"/>
              <a:t>кадровой политики, ключевая часть</a:t>
            </a:r>
          </a:p>
          <a:p>
            <a:pPr algn="ctr"/>
            <a:r>
              <a:rPr lang="ru-RU" sz="2000" dirty="0"/>
              <a:t>корпоративного обучения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3347864" y="1779662"/>
            <a:ext cx="2592288" cy="5463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491880" y="3363838"/>
            <a:ext cx="2592288" cy="5463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486"/>
            <a:ext cx="1643424" cy="6275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772000" y="189761"/>
            <a:ext cx="3997960" cy="52197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Осенний педсовет -2025г</a:t>
            </a:r>
          </a:p>
        </p:txBody>
      </p:sp>
      <p:pic>
        <p:nvPicPr>
          <p:cNvPr id="3" name="Изображение 2"/>
          <p:cNvPicPr/>
          <p:nvPr/>
        </p:nvPicPr>
        <p:blipFill>
          <a:blip r:embed="rId2"/>
          <a:stretch>
            <a:fillRect/>
          </a:stretch>
        </p:blipFill>
        <p:spPr>
          <a:xfrm>
            <a:off x="323850" y="69215"/>
            <a:ext cx="1360805" cy="643255"/>
          </a:xfrm>
          <a:prstGeom prst="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>
            <a:off x="467995" y="1040130"/>
            <a:ext cx="849376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/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«ПедСовет» — авторск</a:t>
            </a:r>
            <a:r>
              <a:rPr lang="ru-RU"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ая </a:t>
            </a: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 программ</a:t>
            </a:r>
            <a:r>
              <a:rPr lang="ru-RU"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а </a:t>
            </a: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 для профессионального диалога, переосмысления опыта и поиска новых смыслов в педагогической профессии.</a:t>
            </a:r>
          </a:p>
        </p:txBody>
      </p:sp>
      <p:pic>
        <p:nvPicPr>
          <p:cNvPr id="8" name="Изображение 7"/>
          <p:cNvPicPr/>
          <p:nvPr/>
        </p:nvPicPr>
        <p:blipFill>
          <a:blip r:embed="rId3"/>
          <a:stretch>
            <a:fillRect/>
          </a:stretch>
        </p:blipFill>
        <p:spPr>
          <a:xfrm>
            <a:off x="2124075" y="195580"/>
            <a:ext cx="349885" cy="44450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612140" y="1778953"/>
            <a:ext cx="5080000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sz="1600" b="1" i="0">
                <a:solidFill>
                  <a:srgbClr val="000000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 </a:t>
            </a:r>
            <a:r>
              <a:rPr lang="ru-RU"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К</a:t>
            </a: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лючевы</a:t>
            </a:r>
            <a:r>
              <a:rPr lang="ru-RU"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е</a:t>
            </a: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 тем</a:t>
            </a:r>
            <a:r>
              <a:rPr lang="ru-RU"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ы педсовета</a:t>
            </a: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:</a:t>
            </a:r>
          </a:p>
          <a:p>
            <a:pPr marL="0" indent="0" algn="l">
              <a:lnSpc>
                <a:spcPct val="150000"/>
              </a:lnSpc>
            </a:pP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• Педагог как движущая сила перемен.</a:t>
            </a:r>
          </a:p>
          <a:p>
            <a:pPr marL="0" indent="0" algn="l">
              <a:lnSpc>
                <a:spcPct val="150000"/>
              </a:lnSpc>
            </a:pP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• Как учить тех, кто учит.</a:t>
            </a:r>
          </a:p>
          <a:p>
            <a:pPr marL="0" indent="0" algn="l">
              <a:lnSpc>
                <a:spcPct val="150000"/>
              </a:lnSpc>
            </a:pP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• Партнёрство школы и семьи.</a:t>
            </a:r>
          </a:p>
          <a:p>
            <a:pPr marL="0" indent="0" algn="l">
              <a:lnSpc>
                <a:spcPct val="150000"/>
              </a:lnSpc>
            </a:pP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• Ресурсы города и региона в образовании.</a:t>
            </a:r>
          </a:p>
          <a:p>
            <a:pPr marL="0" indent="0" algn="l">
              <a:lnSpc>
                <a:spcPct val="150000"/>
              </a:lnSpc>
            </a:pP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-apple-system"/>
                <a:cs typeface="Times New Roman" panose="02020603050405020304" pitchFamily="18" charset="0"/>
              </a:rPr>
              <a:t>• Школа подвижников и послов «Машука».</a:t>
            </a:r>
          </a:p>
        </p:txBody>
      </p:sp>
      <p:pic>
        <p:nvPicPr>
          <p:cNvPr id="10" name="Изображение 9"/>
          <p:cNvPicPr/>
          <p:nvPr/>
        </p:nvPicPr>
        <p:blipFill>
          <a:blip r:embed="rId3"/>
          <a:stretch>
            <a:fillRect/>
          </a:stretch>
        </p:blipFill>
        <p:spPr>
          <a:xfrm>
            <a:off x="7236460" y="195580"/>
            <a:ext cx="349885" cy="444500"/>
          </a:xfrm>
          <a:prstGeom prst="rect">
            <a:avLst/>
          </a:prstGeom>
        </p:spPr>
      </p:pic>
      <p:pic>
        <p:nvPicPr>
          <p:cNvPr id="13" name="Изображение 12"/>
          <p:cNvPicPr/>
          <p:nvPr/>
        </p:nvPicPr>
        <p:blipFill>
          <a:blip r:embed="rId4"/>
          <a:stretch>
            <a:fillRect/>
          </a:stretch>
        </p:blipFill>
        <p:spPr>
          <a:xfrm>
            <a:off x="5148580" y="1779270"/>
            <a:ext cx="3606800" cy="29000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411730" y="51435"/>
            <a:ext cx="4354830" cy="706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4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Учим тех, кто учит!</a:t>
            </a:r>
          </a:p>
        </p:txBody>
      </p:sp>
      <p:pic>
        <p:nvPicPr>
          <p:cNvPr id="5" name="Изображение 4"/>
          <p:cNvPicPr/>
          <p:nvPr/>
        </p:nvPicPr>
        <p:blipFill>
          <a:blip r:embed="rId2"/>
          <a:stretch>
            <a:fillRect/>
          </a:stretch>
        </p:blipFill>
        <p:spPr>
          <a:xfrm>
            <a:off x="323850" y="69215"/>
            <a:ext cx="1360805" cy="643255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3"/>
          <a:stretch>
            <a:fillRect/>
          </a:stretch>
        </p:blipFill>
        <p:spPr>
          <a:xfrm>
            <a:off x="323850" y="1059180"/>
            <a:ext cx="2959735" cy="2156460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4"/>
          <a:srcRect t="26952" b="20043"/>
          <a:stretch>
            <a:fillRect/>
          </a:stretch>
        </p:blipFill>
        <p:spPr>
          <a:xfrm>
            <a:off x="3708400" y="1049655"/>
            <a:ext cx="5169535" cy="2165985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5"/>
          <a:stretch>
            <a:fillRect/>
          </a:stretch>
        </p:blipFill>
        <p:spPr>
          <a:xfrm>
            <a:off x="323850" y="3291840"/>
            <a:ext cx="2021205" cy="1666875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6"/>
          <a:stretch>
            <a:fillRect/>
          </a:stretch>
        </p:blipFill>
        <p:spPr>
          <a:xfrm>
            <a:off x="2411730" y="3315970"/>
            <a:ext cx="2217420" cy="1642745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7"/>
          <a:stretch>
            <a:fillRect/>
          </a:stretch>
        </p:blipFill>
        <p:spPr>
          <a:xfrm>
            <a:off x="4716145" y="3315970"/>
            <a:ext cx="2288540" cy="1668145"/>
          </a:xfrm>
          <a:prstGeom prst="rect">
            <a:avLst/>
          </a:prstGeom>
        </p:spPr>
      </p:pic>
      <p:pic>
        <p:nvPicPr>
          <p:cNvPr id="12" name="Изображение 11"/>
          <p:cNvPicPr/>
          <p:nvPr/>
        </p:nvPicPr>
        <p:blipFill>
          <a:blip r:embed="rId8"/>
          <a:stretch>
            <a:fillRect/>
          </a:stretch>
        </p:blipFill>
        <p:spPr>
          <a:xfrm>
            <a:off x="7092315" y="3291840"/>
            <a:ext cx="1885950" cy="16579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79816" y="195109"/>
            <a:ext cx="666178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Обмен опытом как процесс взаимного обучения</a:t>
            </a:r>
          </a:p>
        </p:txBody>
      </p:sp>
      <p:pic>
        <p:nvPicPr>
          <p:cNvPr id="7" name="Изображение 6"/>
          <p:cNvPicPr/>
          <p:nvPr/>
        </p:nvPicPr>
        <p:blipFill>
          <a:blip r:embed="rId2"/>
          <a:stretch>
            <a:fillRect/>
          </a:stretch>
        </p:blipFill>
        <p:spPr>
          <a:xfrm>
            <a:off x="323850" y="69215"/>
            <a:ext cx="1360805" cy="643255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837565"/>
            <a:ext cx="5686425" cy="4305935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4"/>
          <a:stretch>
            <a:fillRect/>
          </a:stretch>
        </p:blipFill>
        <p:spPr>
          <a:xfrm>
            <a:off x="395605" y="843280"/>
            <a:ext cx="5628640" cy="4257675"/>
          </a:xfrm>
          <a:prstGeom prst="rect">
            <a:avLst/>
          </a:prstGeom>
        </p:spPr>
      </p:pic>
      <p:pic>
        <p:nvPicPr>
          <p:cNvPr id="10" name="Изображение 9"/>
          <p:cNvPicPr/>
          <p:nvPr/>
        </p:nvPicPr>
        <p:blipFill>
          <a:blip r:embed="rId5"/>
          <a:stretch>
            <a:fillRect/>
          </a:stretch>
        </p:blipFill>
        <p:spPr>
          <a:xfrm>
            <a:off x="1403985" y="868045"/>
            <a:ext cx="5197475" cy="4275455"/>
          </a:xfrm>
          <a:prstGeom prst="rect">
            <a:avLst/>
          </a:prstGeom>
        </p:spPr>
      </p:pic>
      <p:pic>
        <p:nvPicPr>
          <p:cNvPr id="11" name="Изображение 10"/>
          <p:cNvPicPr/>
          <p:nvPr/>
        </p:nvPicPr>
        <p:blipFill>
          <a:blip r:embed="rId6"/>
          <a:stretch>
            <a:fillRect/>
          </a:stretch>
        </p:blipFill>
        <p:spPr>
          <a:xfrm>
            <a:off x="2411730" y="843280"/>
            <a:ext cx="5485130" cy="4306570"/>
          </a:xfrm>
          <a:prstGeom prst="rect">
            <a:avLst/>
          </a:prstGeom>
        </p:spPr>
      </p:pic>
      <p:pic>
        <p:nvPicPr>
          <p:cNvPr id="12" name="Изображение 11"/>
          <p:cNvPicPr/>
          <p:nvPr/>
        </p:nvPicPr>
        <p:blipFill>
          <a:blip r:embed="rId7"/>
          <a:stretch>
            <a:fillRect/>
          </a:stretch>
        </p:blipFill>
        <p:spPr>
          <a:xfrm>
            <a:off x="3491865" y="805180"/>
            <a:ext cx="5567680" cy="4337685"/>
          </a:xfrm>
          <a:prstGeom prst="rect">
            <a:avLst/>
          </a:prstGeom>
        </p:spPr>
      </p:pic>
      <p:pic>
        <p:nvPicPr>
          <p:cNvPr id="15" name="Изображение 14"/>
          <p:cNvPicPr/>
          <p:nvPr/>
        </p:nvPicPr>
        <p:blipFill>
          <a:blip r:embed="rId8"/>
          <a:stretch>
            <a:fillRect/>
          </a:stretch>
        </p:blipFill>
        <p:spPr>
          <a:xfrm>
            <a:off x="0" y="837565"/>
            <a:ext cx="9137015" cy="43135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259080" y="217805"/>
          <a:ext cx="8560435" cy="4747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6150" name="AutoShape 6" descr="Логотип Вконтакте в вектор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154" name="AutoShape 10" descr="значок vk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158" name="AutoShape 14" descr="ВК логотип ПНГ на Прозрачном Фоне • Скачать PNG ВК логотип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162" name="AutoShape 18" descr="скачать, значок &quot;поделиться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164" name="AutoShape 20" descr="скачать, значок &quot;поделиться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476014" y="123731"/>
            <a:ext cx="378587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Трек «Наставничество»</a:t>
            </a:r>
          </a:p>
        </p:txBody>
      </p:sp>
      <p:sp>
        <p:nvSpPr>
          <p:cNvPr id="6169" name="AutoShape 25" descr="НАВИГАТОР ДОПОЛНИТЕЛЬНОГО ОБРАЗОВАНИЯ ДЕТЕЙ КУЗБАССА - Вектор успеха 21 ПФД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460" y="66040"/>
            <a:ext cx="986790" cy="65913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3923665" y="1204277"/>
            <a:ext cx="5080000" cy="31381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ctr"/>
            <a:r>
              <a:rPr b="1" i="0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По информации на 8 декабря 2025 года, победителями трека «Наставничество» проекта «Флагманы образования» президентской платформы «Россия — страна возможностей» стали 200 конкурсантов из 55 регионов страны.</a:t>
            </a:r>
            <a:r>
              <a:rPr lang="ru-RU" b="1" i="0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 Всего принято 24146</a:t>
            </a:r>
            <a:r>
              <a:rPr b="1" i="0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 </a:t>
            </a:r>
            <a:r>
              <a:rPr lang="ru-RU" b="1" i="0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заявок. </a:t>
            </a:r>
          </a:p>
          <a:p>
            <a:pPr marL="0" indent="0" algn="ctr"/>
            <a:r>
              <a:rPr b="1" i="0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Среди </a:t>
            </a:r>
            <a:r>
              <a:rPr b="1" i="0" u="sng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победителей</a:t>
            </a:r>
            <a:r>
              <a:rPr b="1" i="0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 — четверо представителей Республики Башкортостан: </a:t>
            </a:r>
          </a:p>
          <a:p>
            <a:pPr marL="0" indent="0" algn="ctr"/>
            <a:r>
              <a:rPr b="1" i="1" u="sng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Разима Мустафина</a:t>
            </a:r>
            <a:r>
              <a:rPr lang="ru-RU" b="1" i="1" u="sng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  <a:sym typeface="+mn-ea"/>
              </a:rPr>
              <a:t>, </a:t>
            </a:r>
            <a:r>
              <a:rPr b="1" i="1" u="sng">
                <a:solidFill>
                  <a:schemeClr val="bg1"/>
                </a:solidFill>
                <a:latin typeface="Times New Roman" panose="02020603050405020304" pitchFamily="18" charset="0"/>
                <a:ea typeface="YS Text"/>
                <a:cs typeface="Times New Roman" panose="02020603050405020304" pitchFamily="18" charset="0"/>
              </a:rPr>
              <a:t>Гульфира Бикбулатова, Роза Низаева и Юлия Юлмухаметова.</a:t>
            </a:r>
          </a:p>
        </p:txBody>
      </p:sp>
      <p:pic>
        <p:nvPicPr>
          <p:cNvPr id="5" name="Изображение 4"/>
          <p:cNvPicPr/>
          <p:nvPr/>
        </p:nvPicPr>
        <p:blipFill>
          <a:blip r:embed="rId3"/>
          <a:srcRect t="7134"/>
          <a:stretch>
            <a:fillRect/>
          </a:stretch>
        </p:blipFill>
        <p:spPr>
          <a:xfrm>
            <a:off x="179705" y="1419860"/>
            <a:ext cx="3700780" cy="28105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107315" y="123825"/>
            <a:ext cx="903478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/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YS Geo"/>
                <a:cs typeface="Times New Roman" panose="02020603050405020304" pitchFamily="18" charset="0"/>
              </a:rPr>
              <a:t>«Успех</a:t>
            </a:r>
            <a:r>
              <a:rPr lang="ru-RU" sz="1600" b="1" i="0">
                <a:solidFill>
                  <a:schemeClr val="bg1"/>
                </a:solidFill>
                <a:latin typeface="Times New Roman" panose="02020603050405020304" pitchFamily="18" charset="0"/>
                <a:ea typeface="YS Geo"/>
                <a:cs typeface="Times New Roman" panose="02020603050405020304" pitchFamily="18" charset="0"/>
              </a:rPr>
              <a:t>-</a:t>
            </a: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YS Geo"/>
                <a:cs typeface="Times New Roman" panose="02020603050405020304" pitchFamily="18" charset="0"/>
              </a:rPr>
              <a:t> не случайность. </a:t>
            </a:r>
            <a:r>
              <a:rPr lang="ru-RU" sz="1600" b="1" i="0">
                <a:solidFill>
                  <a:schemeClr val="bg1"/>
                </a:solidFill>
                <a:latin typeface="Times New Roman" panose="02020603050405020304" pitchFamily="18" charset="0"/>
                <a:ea typeface="YS Geo"/>
                <a:cs typeface="Times New Roman" panose="02020603050405020304" pitchFamily="18" charset="0"/>
              </a:rPr>
              <a:t> </a:t>
            </a:r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YS Geo"/>
                <a:cs typeface="Times New Roman" panose="02020603050405020304" pitchFamily="18" charset="0"/>
              </a:rPr>
              <a:t>Это тяжёлый труд, настойчивость, обучение,</a:t>
            </a:r>
          </a:p>
          <a:p>
            <a:pPr marL="0" indent="0" algn="ctr"/>
            <a:r>
              <a:rPr sz="1600" b="1" i="0">
                <a:solidFill>
                  <a:schemeClr val="bg1"/>
                </a:solidFill>
                <a:latin typeface="Times New Roman" panose="02020603050405020304" pitchFamily="18" charset="0"/>
                <a:ea typeface="YS Geo"/>
                <a:cs typeface="Times New Roman" panose="02020603050405020304" pitchFamily="18" charset="0"/>
              </a:rPr>
              <a:t> жертвы и прежде всего любовь к тому, что ты делаешь» — Пеле.</a:t>
            </a: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755650" y="988060"/>
            <a:ext cx="5080000" cy="49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fontAlgn="base">
              <a:lnSpc>
                <a:spcPts val="1560"/>
              </a:lnSpc>
              <a:spcBef>
                <a:spcPct val="0"/>
              </a:spcBef>
              <a:spcAft>
                <a:spcPct val="0"/>
              </a:spcAft>
            </a:pPr>
            <a:r>
              <a:rPr sz="2200" b="1" i="0">
                <a:solidFill>
                  <a:schemeClr val="bg1"/>
                </a:solidFill>
                <a:latin typeface="Montserrat"/>
                <a:ea typeface="Montserrat"/>
              </a:rPr>
              <a:t>Регистрация</a:t>
            </a:r>
          </a:p>
          <a:p>
            <a:pPr marL="0" indent="0" fontAlgn="base">
              <a:lnSpc>
                <a:spcPts val="1560"/>
              </a:lnSpc>
              <a:spcBef>
                <a:spcPct val="0"/>
              </a:spcBef>
              <a:spcAft>
                <a:spcPct val="0"/>
              </a:spcAft>
            </a:pPr>
            <a:r>
              <a:rPr sz="1600" b="0" i="0">
                <a:solidFill>
                  <a:schemeClr val="bg1"/>
                </a:solidFill>
                <a:latin typeface="Montserrat"/>
                <a:ea typeface="Montserrat"/>
              </a:rPr>
              <a:t>12 апреля - 20 октября</a:t>
            </a:r>
          </a:p>
        </p:txBody>
      </p:sp>
      <p:sp>
        <p:nvSpPr>
          <p:cNvPr id="7" name="Угол 6"/>
          <p:cNvSpPr/>
          <p:nvPr/>
        </p:nvSpPr>
        <p:spPr>
          <a:xfrm>
            <a:off x="107315" y="922020"/>
            <a:ext cx="485775" cy="485775"/>
          </a:xfrm>
          <a:prstGeom prst="chevron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8" name="Угол 7"/>
          <p:cNvSpPr/>
          <p:nvPr/>
        </p:nvSpPr>
        <p:spPr>
          <a:xfrm>
            <a:off x="539750" y="1491615"/>
            <a:ext cx="485775" cy="485775"/>
          </a:xfrm>
          <a:prstGeom prst="chevron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9" name="Угол 8"/>
          <p:cNvSpPr/>
          <p:nvPr/>
        </p:nvSpPr>
        <p:spPr>
          <a:xfrm>
            <a:off x="899795" y="2068195"/>
            <a:ext cx="485775" cy="485775"/>
          </a:xfrm>
          <a:prstGeom prst="chevron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0" name="Угол 9"/>
          <p:cNvSpPr/>
          <p:nvPr/>
        </p:nvSpPr>
        <p:spPr>
          <a:xfrm>
            <a:off x="1187450" y="2646680"/>
            <a:ext cx="485775" cy="485775"/>
          </a:xfrm>
          <a:prstGeom prst="chevron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1" name="Угол 10"/>
          <p:cNvSpPr/>
          <p:nvPr/>
        </p:nvSpPr>
        <p:spPr>
          <a:xfrm>
            <a:off x="1619885" y="3225165"/>
            <a:ext cx="485775" cy="485775"/>
          </a:xfrm>
          <a:prstGeom prst="chevron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2" name="Угол 11"/>
          <p:cNvSpPr/>
          <p:nvPr/>
        </p:nvSpPr>
        <p:spPr>
          <a:xfrm>
            <a:off x="1907540" y="3796030"/>
            <a:ext cx="485775" cy="485775"/>
          </a:xfrm>
          <a:prstGeom prst="chevron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1259840" y="1563370"/>
            <a:ext cx="5080000" cy="49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fontAlgn="base">
              <a:lnSpc>
                <a:spcPts val="1560"/>
              </a:lnSpc>
              <a:spcBef>
                <a:spcPct val="0"/>
              </a:spcBef>
              <a:spcAft>
                <a:spcPct val="0"/>
              </a:spcAft>
            </a:pPr>
            <a:r>
              <a:rPr sz="2200" b="1" i="0">
                <a:solidFill>
                  <a:schemeClr val="bg1"/>
                </a:solidFill>
                <a:latin typeface="Montserrat"/>
                <a:ea typeface="Montserrat"/>
              </a:rPr>
              <a:t>Диагностика компетенций</a:t>
            </a:r>
          </a:p>
          <a:p>
            <a:pPr marL="0" indent="0" fontAlgn="base">
              <a:lnSpc>
                <a:spcPts val="1560"/>
              </a:lnSpc>
              <a:spcBef>
                <a:spcPct val="0"/>
              </a:spcBef>
              <a:spcAft>
                <a:spcPct val="0"/>
              </a:spcAft>
            </a:pPr>
            <a:r>
              <a:rPr sz="1600" b="0" i="0">
                <a:solidFill>
                  <a:schemeClr val="bg1"/>
                </a:solidFill>
                <a:latin typeface="Montserrat"/>
                <a:ea typeface="Montserrat"/>
              </a:rPr>
              <a:t>12 апреля - </a:t>
            </a:r>
            <a:r>
              <a:rPr lang="ru-RU" sz="1600" b="0" i="0">
                <a:solidFill>
                  <a:schemeClr val="bg1"/>
                </a:solidFill>
                <a:latin typeface="Montserrat"/>
                <a:ea typeface="Montserrat"/>
              </a:rPr>
              <a:t>8</a:t>
            </a:r>
            <a:r>
              <a:rPr sz="1600" b="0" i="0">
                <a:solidFill>
                  <a:schemeClr val="bg1"/>
                </a:solidFill>
                <a:latin typeface="Montserrat"/>
                <a:ea typeface="Montserrat"/>
              </a:rPr>
              <a:t> </a:t>
            </a:r>
            <a:r>
              <a:rPr lang="ru-RU" sz="1600" b="0" i="0">
                <a:solidFill>
                  <a:schemeClr val="bg1"/>
                </a:solidFill>
                <a:latin typeface="Montserrat"/>
                <a:ea typeface="Montserrat"/>
              </a:rPr>
              <a:t>ноября</a:t>
            </a:r>
          </a:p>
        </p:txBody>
      </p:sp>
      <p:sp>
        <p:nvSpPr>
          <p:cNvPr id="15" name="Текстовое поле 14"/>
          <p:cNvSpPr txBox="1"/>
          <p:nvPr/>
        </p:nvSpPr>
        <p:spPr>
          <a:xfrm>
            <a:off x="1475740" y="2139950"/>
            <a:ext cx="5080000" cy="49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fontAlgn="base">
              <a:lnSpc>
                <a:spcPts val="1560"/>
              </a:lnSpc>
              <a:spcBef>
                <a:spcPct val="0"/>
              </a:spcBef>
              <a:spcAft>
                <a:spcPct val="0"/>
              </a:spcAft>
            </a:pPr>
            <a:r>
              <a:rPr sz="2200" b="1" i="0">
                <a:solidFill>
                  <a:schemeClr val="bg1"/>
                </a:solidFill>
                <a:latin typeface="Montserrat"/>
                <a:ea typeface="Montserrat"/>
              </a:rPr>
              <a:t>Этап формирования пар</a:t>
            </a:r>
          </a:p>
          <a:p>
            <a:pPr marL="0" indent="0" fontAlgn="base">
              <a:lnSpc>
                <a:spcPts val="1560"/>
              </a:lnSpc>
              <a:spcBef>
                <a:spcPct val="0"/>
              </a:spcBef>
              <a:spcAft>
                <a:spcPct val="0"/>
              </a:spcAft>
            </a:pPr>
            <a:r>
              <a:rPr sz="1600" b="0" i="0">
                <a:solidFill>
                  <a:schemeClr val="bg1"/>
                </a:solidFill>
                <a:latin typeface="Montserrat"/>
                <a:ea typeface="Montserrat"/>
              </a:rPr>
              <a:t>01 июля - 09 ноября</a:t>
            </a: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1763395" y="2716530"/>
            <a:ext cx="5652770" cy="49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fontAlgn="base">
              <a:lnSpc>
                <a:spcPts val="1560"/>
              </a:lnSpc>
              <a:spcBef>
                <a:spcPct val="0"/>
              </a:spcBef>
              <a:spcAft>
                <a:spcPct val="0"/>
              </a:spcAft>
            </a:pPr>
            <a:r>
              <a:rPr sz="2200" b="1" i="0">
                <a:solidFill>
                  <a:schemeClr val="bg1"/>
                </a:solidFill>
                <a:latin typeface="Montserrat"/>
                <a:ea typeface="Montserrat"/>
              </a:rPr>
              <a:t>Две ступени: знание и</a:t>
            </a:r>
            <a:r>
              <a:rPr lang="ru-RU" sz="2200" b="1" i="0">
                <a:solidFill>
                  <a:schemeClr val="bg1"/>
                </a:solidFill>
                <a:latin typeface="Montserrat"/>
                <a:ea typeface="Montserrat"/>
              </a:rPr>
              <a:t> </a:t>
            </a:r>
            <a:r>
              <a:rPr sz="2200" b="1" i="0">
                <a:solidFill>
                  <a:schemeClr val="bg1"/>
                </a:solidFill>
                <a:latin typeface="Montserrat"/>
                <a:ea typeface="Montserrat"/>
              </a:rPr>
              <a:t>действие</a:t>
            </a:r>
          </a:p>
          <a:p>
            <a:pPr marL="0" indent="0" fontAlgn="base">
              <a:lnSpc>
                <a:spcPts val="1560"/>
              </a:lnSpc>
              <a:spcBef>
                <a:spcPct val="0"/>
              </a:spcBef>
              <a:spcAft>
                <a:spcPct val="0"/>
              </a:spcAft>
            </a:pPr>
            <a:r>
              <a:rPr sz="1600" b="0" i="0">
                <a:solidFill>
                  <a:schemeClr val="bg1"/>
                </a:solidFill>
                <a:latin typeface="Montserrat"/>
                <a:ea typeface="Montserrat"/>
              </a:rPr>
              <a:t>02 октября - 10 ноября</a:t>
            </a:r>
          </a:p>
        </p:txBody>
      </p:sp>
      <p:sp>
        <p:nvSpPr>
          <p:cNvPr id="17" name="Текстовое поле 16"/>
          <p:cNvSpPr txBox="1"/>
          <p:nvPr/>
        </p:nvSpPr>
        <p:spPr>
          <a:xfrm>
            <a:off x="2123440" y="3291840"/>
            <a:ext cx="6240145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sz="1600" b="1" i="0">
                <a:solidFill>
                  <a:schemeClr val="bg1"/>
                </a:solidFill>
                <a:latin typeface="Montserrat"/>
                <a:ea typeface="Montserrat"/>
              </a:rPr>
              <a:t>Подведение итогов и отбор 200 пар</a:t>
            </a:r>
            <a:r>
              <a:rPr lang="ru-RU" sz="1600" b="1" i="0">
                <a:solidFill>
                  <a:schemeClr val="bg1"/>
                </a:solidFill>
                <a:latin typeface="Montserrat"/>
                <a:ea typeface="Montserrat"/>
              </a:rPr>
              <a:t> 22 ноября</a:t>
            </a:r>
          </a:p>
        </p:txBody>
      </p:sp>
      <p:sp>
        <p:nvSpPr>
          <p:cNvPr id="18" name="Текстовое поле 17"/>
          <p:cNvSpPr txBox="1"/>
          <p:nvPr/>
        </p:nvSpPr>
        <p:spPr>
          <a:xfrm>
            <a:off x="2483485" y="3712845"/>
            <a:ext cx="653796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sz="1600" b="1" i="0">
                <a:solidFill>
                  <a:schemeClr val="bg1"/>
                </a:solidFill>
                <a:latin typeface="Montserrat"/>
                <a:ea typeface="Montserrat"/>
              </a:rPr>
              <a:t>Экспертная оценка и собеседование с командой проекта «Флагманы образования»</a:t>
            </a:r>
            <a:r>
              <a:rPr lang="ru-RU" sz="1600" b="1" i="0">
                <a:solidFill>
                  <a:schemeClr val="bg1"/>
                </a:solidFill>
                <a:latin typeface="Montserrat"/>
                <a:ea typeface="Montserrat"/>
              </a:rPr>
              <a:t> 23-24 ноября</a:t>
            </a:r>
          </a:p>
        </p:txBody>
      </p:sp>
      <p:sp>
        <p:nvSpPr>
          <p:cNvPr id="19" name="Угол 18"/>
          <p:cNvSpPr/>
          <p:nvPr/>
        </p:nvSpPr>
        <p:spPr>
          <a:xfrm>
            <a:off x="2267585" y="4289425"/>
            <a:ext cx="485775" cy="485775"/>
          </a:xfrm>
          <a:prstGeom prst="chevron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0" name="Текстовое поле 19"/>
          <p:cNvSpPr txBox="1"/>
          <p:nvPr/>
        </p:nvSpPr>
        <p:spPr>
          <a:xfrm>
            <a:off x="2843530" y="4299903"/>
            <a:ext cx="5080000" cy="3371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/>
            <a:r>
              <a:rPr sz="1600" b="1" i="0">
                <a:solidFill>
                  <a:schemeClr val="bg1"/>
                </a:solidFill>
                <a:latin typeface="Montserrat"/>
                <a:ea typeface="Montserrat"/>
              </a:rPr>
              <a:t>Определение победителей</a:t>
            </a:r>
            <a:r>
              <a:rPr lang="ru-RU" sz="1600" b="1" i="0">
                <a:solidFill>
                  <a:schemeClr val="bg1"/>
                </a:solidFill>
                <a:latin typeface="Montserrat"/>
                <a:ea typeface="Montserrat"/>
              </a:rPr>
              <a:t> 26 ноября</a:t>
            </a:r>
          </a:p>
        </p:txBody>
      </p:sp>
      <p:sp>
        <p:nvSpPr>
          <p:cNvPr id="21" name="Угол 20"/>
          <p:cNvSpPr/>
          <p:nvPr/>
        </p:nvSpPr>
        <p:spPr>
          <a:xfrm>
            <a:off x="2771775" y="4660265"/>
            <a:ext cx="485775" cy="485775"/>
          </a:xfrm>
          <a:prstGeom prst="chevron">
            <a:avLst/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22" name="Текстовое поле 21"/>
          <p:cNvSpPr txBox="1"/>
          <p:nvPr/>
        </p:nvSpPr>
        <p:spPr>
          <a:xfrm>
            <a:off x="3347720" y="4732020"/>
            <a:ext cx="577088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/>
            <a:r>
              <a:rPr sz="1600" b="1" i="0">
                <a:solidFill>
                  <a:schemeClr val="bg1"/>
                </a:solidFill>
                <a:latin typeface="Montserrat"/>
                <a:ea typeface="Montserrat"/>
              </a:rPr>
              <a:t>Финальное мероприятие</a:t>
            </a:r>
            <a:r>
              <a:rPr lang="ru-RU" sz="1600" b="1" i="0">
                <a:solidFill>
                  <a:schemeClr val="bg1"/>
                </a:solidFill>
                <a:latin typeface="Montserrat"/>
                <a:ea typeface="Montserrat"/>
              </a:rPr>
              <a:t> 03декабря-05 декабря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5"/>
            <a:ext cx="9206865" cy="51441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05" y="267335"/>
            <a:ext cx="3118485" cy="441579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425" y="267335"/>
            <a:ext cx="3020060" cy="429069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0065" y="2499360"/>
            <a:ext cx="3592830" cy="24955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77285" y="483870"/>
            <a:ext cx="2100580" cy="175323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3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конкурсы</a:t>
            </a:r>
          </a:p>
          <a:p>
            <a:pPr algn="ctr"/>
            <a:r>
              <a:rPr lang="ru-RU" altLang="en-US" sz="3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курсы</a:t>
            </a:r>
          </a:p>
          <a:p>
            <a:pPr algn="ctr"/>
            <a:r>
              <a:rPr lang="ru-RU" altLang="en-US" sz="36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треки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pic>
        <p:nvPicPr>
          <p:cNvPr id="2" name="Изображение 1"/>
          <p:cNvPicPr/>
          <p:nvPr/>
        </p:nvPicPr>
        <p:blipFill>
          <a:blip r:embed="rId2"/>
          <a:srcRect t="4713"/>
          <a:stretch>
            <a:fillRect/>
          </a:stretch>
        </p:blipFill>
        <p:spPr>
          <a:xfrm>
            <a:off x="2950845" y="1275080"/>
            <a:ext cx="3318510" cy="27520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28053" y="195580"/>
            <a:ext cx="7313295" cy="3987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ru-RU" altLang="en-US" sz="20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Победитель всероссийского конкурса «Флагманы образования»</a:t>
            </a:r>
          </a:p>
        </p:txBody>
      </p:sp>
      <p:pic>
        <p:nvPicPr>
          <p:cNvPr id="4" name="Изображение 3"/>
          <p:cNvPicPr/>
          <p:nvPr/>
        </p:nvPicPr>
        <p:blipFill>
          <a:blip r:embed="rId3"/>
          <a:stretch>
            <a:fillRect/>
          </a:stretch>
        </p:blipFill>
        <p:spPr>
          <a:xfrm>
            <a:off x="457200" y="1851660"/>
            <a:ext cx="2319655" cy="3041015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4"/>
          <a:stretch>
            <a:fillRect/>
          </a:stretch>
        </p:blipFill>
        <p:spPr>
          <a:xfrm>
            <a:off x="6443980" y="1707515"/>
            <a:ext cx="2385060" cy="3172460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6228080" y="915670"/>
            <a:ext cx="3048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600">
                <a:solidFill>
                  <a:schemeClr val="bg1"/>
                </a:solidFill>
              </a:rPr>
              <a:t>Смагина Мария Викторовна</a:t>
            </a:r>
          </a:p>
          <a:p>
            <a:pPr algn="ctr"/>
            <a:r>
              <a:rPr lang="ru-RU" altLang="en-US" sz="1600">
                <a:solidFill>
                  <a:schemeClr val="bg1"/>
                </a:solidFill>
              </a:rPr>
              <a:t>министр образования</a:t>
            </a:r>
          </a:p>
          <a:p>
            <a:pPr algn="ctr"/>
            <a:r>
              <a:rPr lang="ru-RU" altLang="en-US" sz="1600">
                <a:solidFill>
                  <a:schemeClr val="bg1"/>
                </a:solidFill>
              </a:rPr>
              <a:t>Ставропольского края</a:t>
            </a:r>
          </a:p>
        </p:txBody>
      </p:sp>
      <p:sp>
        <p:nvSpPr>
          <p:cNvPr id="9" name="Текстовое поле 8"/>
          <p:cNvSpPr txBox="1"/>
          <p:nvPr/>
        </p:nvSpPr>
        <p:spPr>
          <a:xfrm>
            <a:off x="457200" y="929640"/>
            <a:ext cx="23856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600">
                <a:solidFill>
                  <a:schemeClr val="bg1"/>
                </a:solidFill>
              </a:rPr>
              <a:t>Нескреба Людмила </a:t>
            </a:r>
          </a:p>
          <a:p>
            <a:pPr algn="ctr"/>
            <a:r>
              <a:rPr lang="ru-RU" altLang="en-US" sz="1600">
                <a:solidFill>
                  <a:schemeClr val="bg1"/>
                </a:solidFill>
              </a:rPr>
              <a:t>Сергеевна</a:t>
            </a:r>
          </a:p>
          <a:p>
            <a:pPr algn="ctr"/>
            <a:r>
              <a:rPr lang="ru-RU" altLang="en-US" sz="1600">
                <a:solidFill>
                  <a:schemeClr val="bg1"/>
                </a:solidFill>
              </a:rPr>
              <a:t>наставляемая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2"/>
          <a:stretch>
            <a:fillRect/>
          </a:stretch>
        </p:blipFill>
        <p:spPr>
          <a:xfrm>
            <a:off x="2915920" y="267335"/>
            <a:ext cx="1954530" cy="2562225"/>
          </a:xfrm>
          <a:prstGeom prst="rect">
            <a:avLst/>
          </a:prstGeom>
        </p:spPr>
      </p:pic>
      <p:pic>
        <p:nvPicPr>
          <p:cNvPr id="3" name="Изображение 2"/>
          <p:cNvPicPr/>
          <p:nvPr/>
        </p:nvPicPr>
        <p:blipFill>
          <a:blip r:embed="rId3"/>
          <a:stretch>
            <a:fillRect/>
          </a:stretch>
        </p:blipFill>
        <p:spPr>
          <a:xfrm>
            <a:off x="179705" y="2643505"/>
            <a:ext cx="2580640" cy="23037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91148" y="1131570"/>
            <a:ext cx="2323465" cy="13836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Тематические</a:t>
            </a:r>
          </a:p>
          <a:p>
            <a:pPr algn="ctr">
              <a:lnSpc>
                <a:spcPct val="100000"/>
              </a:lnSpc>
            </a:pPr>
            <a:r>
              <a:rPr lang="ru-RU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круглые </a:t>
            </a:r>
          </a:p>
          <a:p>
            <a:pPr algn="ctr">
              <a:lnSpc>
                <a:spcPct val="100000"/>
              </a:lnSpc>
            </a:pPr>
            <a:r>
              <a:rPr lang="ru-RU" altLang="en-US" sz="28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столы</a:t>
            </a:r>
          </a:p>
        </p:txBody>
      </p:sp>
      <p:pic>
        <p:nvPicPr>
          <p:cNvPr id="5" name="Изображение 4"/>
          <p:cNvPicPr/>
          <p:nvPr/>
        </p:nvPicPr>
        <p:blipFill>
          <a:blip r:embed="rId4"/>
          <a:stretch>
            <a:fillRect/>
          </a:stretch>
        </p:blipFill>
        <p:spPr>
          <a:xfrm>
            <a:off x="5071110" y="196850"/>
            <a:ext cx="1946910" cy="2632710"/>
          </a:xfrm>
          <a:prstGeom prst="rect">
            <a:avLst/>
          </a:prstGeom>
        </p:spPr>
      </p:pic>
      <p:pic>
        <p:nvPicPr>
          <p:cNvPr id="7" name="Изображение 6"/>
          <p:cNvPicPr/>
          <p:nvPr/>
        </p:nvPicPr>
        <p:blipFill>
          <a:blip r:embed="rId5"/>
          <a:stretch>
            <a:fillRect/>
          </a:stretch>
        </p:blipFill>
        <p:spPr>
          <a:xfrm>
            <a:off x="7092315" y="123190"/>
            <a:ext cx="1868170" cy="2713990"/>
          </a:xfrm>
          <a:prstGeom prst="rect">
            <a:avLst/>
          </a:prstGeom>
        </p:spPr>
      </p:pic>
      <p:pic>
        <p:nvPicPr>
          <p:cNvPr id="8" name="Изображение 7"/>
          <p:cNvPicPr/>
          <p:nvPr/>
        </p:nvPicPr>
        <p:blipFill>
          <a:blip r:embed="rId6"/>
          <a:stretch>
            <a:fillRect/>
          </a:stretch>
        </p:blipFill>
        <p:spPr>
          <a:xfrm>
            <a:off x="3275965" y="2931160"/>
            <a:ext cx="5350510" cy="2169160"/>
          </a:xfrm>
          <a:prstGeom prst="rect">
            <a:avLst/>
          </a:prstGeom>
        </p:spPr>
      </p:pic>
      <p:pic>
        <p:nvPicPr>
          <p:cNvPr id="9" name="Изображение 8"/>
          <p:cNvPicPr/>
          <p:nvPr/>
        </p:nvPicPr>
        <p:blipFill>
          <a:blip r:embed="rId7"/>
          <a:stretch>
            <a:fillRect/>
          </a:stretch>
        </p:blipFill>
        <p:spPr>
          <a:xfrm>
            <a:off x="632460" y="123190"/>
            <a:ext cx="1641475" cy="10528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44401" y="33555"/>
            <a:ext cx="70552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Кадровый проект «Лидеры образования РБ»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205" y="886619"/>
            <a:ext cx="3271589" cy="24633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27" y="2297668"/>
            <a:ext cx="2588907" cy="19416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690" y="2297668"/>
            <a:ext cx="2604798" cy="195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5279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42999" y="145475"/>
            <a:ext cx="74100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Образовательный форум «Взлетай!»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219822"/>
            <a:ext cx="2564904" cy="19236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779662"/>
            <a:ext cx="2592288" cy="21521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91630"/>
            <a:ext cx="2894701" cy="32463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837525"/>
            <a:ext cx="2880319" cy="2160239"/>
          </a:xfrm>
          <a:prstGeom prst="rect">
            <a:avLst/>
          </a:prstGeo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267633"/>
            <a:ext cx="1944099" cy="10935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096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77427" y="0"/>
            <a:ext cx="7171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Флагманы образования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7574"/>
            <a:ext cx="4990381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779662"/>
            <a:ext cx="4737243" cy="322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83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83920"/>
            <a:ext cx="77948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Активная позиция в конференциях</a:t>
            </a:r>
            <a:endParaRPr lang="ru-RU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87574"/>
            <a:ext cx="2492896" cy="18696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38" y="3075806"/>
            <a:ext cx="2507523" cy="1880642"/>
          </a:xfrm>
          <a:prstGeom prst="rect">
            <a:avLst/>
          </a:prstGeo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115191435"/>
              </p:ext>
            </p:extLst>
          </p:nvPr>
        </p:nvGraphicFramePr>
        <p:xfrm>
          <a:off x="2843808" y="98757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06213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791806"/>
            <a:ext cx="9144000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18169" y="224165"/>
            <a:ext cx="670767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Всероссийский семинар-совещание </a:t>
            </a:r>
            <a:r>
              <a:rPr lang="ru-RU" sz="20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Наставничество-2026</a:t>
            </a:r>
            <a:endParaRPr lang="ru-RU" sz="20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166" y="922411"/>
            <a:ext cx="2800590" cy="18834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922411"/>
            <a:ext cx="2660915" cy="18834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407" y="2985047"/>
            <a:ext cx="2738668" cy="20540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165" y="2998867"/>
            <a:ext cx="2800591" cy="20211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70223"/>
            <a:ext cx="2580796" cy="19355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998867"/>
            <a:ext cx="2580796" cy="202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37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3" r="23598"/>
          <a:stretch/>
        </p:blipFill>
        <p:spPr bwMode="auto">
          <a:xfrm>
            <a:off x="467544" y="267494"/>
            <a:ext cx="190500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67494"/>
            <a:ext cx="490735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987824" y="3507854"/>
            <a:ext cx="5760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</a:rPr>
              <a:t>Наставничество — это непрерывный процесс передачи человечности, культуры и мудрости от поколения к поколению.</a:t>
            </a:r>
          </a:p>
        </p:txBody>
      </p:sp>
    </p:spTree>
    <p:extLst>
      <p:ext uri="{BB962C8B-B14F-4D97-AF65-F5344CB8AC3E}">
        <p14:creationId xmlns:p14="http://schemas.microsoft.com/office/powerpoint/2010/main" val="24780694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576</Words>
  <Application>Microsoft Office PowerPoint</Application>
  <PresentationFormat>Экран (16:9)</PresentationFormat>
  <Paragraphs>123</Paragraphs>
  <Slides>30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Arial</vt:lpstr>
      <vt:lpstr>Calibri</vt:lpstr>
      <vt:lpstr>Montserrat</vt:lpstr>
      <vt:lpstr>Times New Roman</vt:lpstr>
      <vt:lpstr>Wingdings</vt:lpstr>
      <vt:lpstr>Тема Office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Мусина Элиза Рашитовна</dc:creator>
  <cp:lastModifiedBy>User</cp:lastModifiedBy>
  <cp:revision>281</cp:revision>
  <cp:lastPrinted>2022-08-12T04:00:00Z</cp:lastPrinted>
  <dcterms:created xsi:type="dcterms:W3CDTF">2022-08-02T07:11:00Z</dcterms:created>
  <dcterms:modified xsi:type="dcterms:W3CDTF">2026-09-16T11:21:49Z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FBE7237803C6421EAE3BF8142A3C3653_12</vt:lpwstr>
  </property>
  <property fmtid="{D5CDD505-2E9C-101B-9397-08002B2CF9AE}" pid="3" name="KSOProductBuildVer">
    <vt:lpwstr>1049-12.1.0.28485</vt:lpwstr>
  </property>
</Properties>
</file>